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57" r:id="rId4"/>
    <p:sldId id="258" r:id="rId5"/>
    <p:sldId id="282" r:id="rId6"/>
    <p:sldId id="276" r:id="rId7"/>
    <p:sldId id="283" r:id="rId8"/>
    <p:sldId id="277" r:id="rId9"/>
    <p:sldId id="284" r:id="rId10"/>
    <p:sldId id="278" r:id="rId11"/>
    <p:sldId id="285" r:id="rId12"/>
    <p:sldId id="279" r:id="rId13"/>
    <p:sldId id="281" r:id="rId14"/>
    <p:sldId id="286" r:id="rId15"/>
    <p:sldId id="280" r:id="rId16"/>
    <p:sldId id="287" r:id="rId17"/>
    <p:sldId id="288" r:id="rId18"/>
    <p:sldId id="290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6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39A1ED-E320-411E-92DF-3F94378DAEBE}" v="13" dt="2023-02-16T14:23:41.6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ветлана Цыбусова" userId="985787ea7f1dd59a" providerId="LiveId" clId="{EA62322A-72D4-4802-80B5-5932DD848A7A}"/>
    <pc:docChg chg="modSld">
      <pc:chgData name="Светлана Цыбусова" userId="985787ea7f1dd59a" providerId="LiveId" clId="{EA62322A-72D4-4802-80B5-5932DD848A7A}" dt="2023-02-17T07:25:28.108" v="1" actId="20577"/>
      <pc:docMkLst>
        <pc:docMk/>
      </pc:docMkLst>
      <pc:sldChg chg="modSp mod">
        <pc:chgData name="Светлана Цыбусова" userId="985787ea7f1dd59a" providerId="LiveId" clId="{EA62322A-72D4-4802-80B5-5932DD848A7A}" dt="2023-02-16T15:25:07.067" v="0" actId="1076"/>
        <pc:sldMkLst>
          <pc:docMk/>
          <pc:sldMk cId="1379644641" sldId="279"/>
        </pc:sldMkLst>
        <pc:picChg chg="mod">
          <ac:chgData name="Светлана Цыбусова" userId="985787ea7f1dd59a" providerId="LiveId" clId="{EA62322A-72D4-4802-80B5-5932DD848A7A}" dt="2023-02-16T15:25:07.067" v="0" actId="1076"/>
          <ac:picMkLst>
            <pc:docMk/>
            <pc:sldMk cId="1379644641" sldId="279"/>
            <ac:picMk id="10" creationId="{FEC74D5B-BCFE-F1CD-CF57-D2A17D4AF29E}"/>
          </ac:picMkLst>
        </pc:picChg>
      </pc:sldChg>
      <pc:sldChg chg="modSp mod">
        <pc:chgData name="Светлана Цыбусова" userId="985787ea7f1dd59a" providerId="LiveId" clId="{EA62322A-72D4-4802-80B5-5932DD848A7A}" dt="2023-02-17T07:25:28.108" v="1" actId="20577"/>
        <pc:sldMkLst>
          <pc:docMk/>
          <pc:sldMk cId="3216683153" sldId="288"/>
        </pc:sldMkLst>
        <pc:spChg chg="mod">
          <ac:chgData name="Светлана Цыбусова" userId="985787ea7f1dd59a" providerId="LiveId" clId="{EA62322A-72D4-4802-80B5-5932DD848A7A}" dt="2023-02-17T07:25:28.108" v="1" actId="20577"/>
          <ac:spMkLst>
            <pc:docMk/>
            <pc:sldMk cId="3216683153" sldId="288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6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84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113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6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47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735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457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615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61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3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09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03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68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7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95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12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20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2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FDA1436-E4E8-4B62-A218-4CDC94C3FDF4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F6AB42E-1956-4D2F-B905-A9A56B5D0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81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bdou.detkiisad2@yandex.ru" TargetMode="External"/><Relationship Id="rId2" Type="http://schemas.openxmlformats.org/officeDocument/2006/relationships/hyperlink" Target="https://sad-2.ru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6553" y="452387"/>
            <a:ext cx="8742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учреждение</a:t>
            </a:r>
          </a:p>
          <a:p>
            <a:pPr algn="ctr"/>
            <a:r>
              <a:rPr lang="ru-RU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комбинированного вида № 2» городского округа Самара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58442" y="1684051"/>
            <a:ext cx="78987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интерактивной развивающей </a:t>
            </a:r>
            <a:r>
              <a:rPr lang="ru-RU" sz="32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r>
              <a:rPr lang="ru-RU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ДОО по патриотическому воспитанию дошкольников»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29221" y="5527411"/>
            <a:ext cx="5542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Цыбусова Светлана Васильевна, старший воспитатель</a:t>
            </a:r>
          </a:p>
          <a:p>
            <a:pPr algn="ctr"/>
            <a:r>
              <a:rPr lang="ru-RU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Демьяненко Юлия Викторовна, старший воспитатель</a:t>
            </a:r>
            <a:endParaRPr lang="ru-RU" sz="28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E45539-4161-114B-AF91-4DD3C82E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3940" r="6011" b="4836"/>
          <a:stretch/>
        </p:blipFill>
        <p:spPr>
          <a:xfrm rot="5400000">
            <a:off x="576924" y="3574628"/>
            <a:ext cx="3119258" cy="2828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5613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970032" y="537568"/>
            <a:ext cx="6199566" cy="68041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9350" y="500637"/>
            <a:ext cx="994907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«Музей «Русская изба»»</a:t>
            </a:r>
          </a:p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2686937"/>
            <a:ext cx="79920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05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11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5" r="13984"/>
          <a:stretch/>
        </p:blipFill>
        <p:spPr>
          <a:xfrm rot="5400000">
            <a:off x="1518350" y="1492737"/>
            <a:ext cx="3088889" cy="4024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48" y="1960649"/>
            <a:ext cx="2574804" cy="2574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D2D65B5-AB99-765A-C04C-4784BC9216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t="21613" b="13017"/>
          <a:stretch/>
        </p:blipFill>
        <p:spPr>
          <a:xfrm>
            <a:off x="8658716" y="4692700"/>
            <a:ext cx="3048940" cy="206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7EE4F2F-2DF3-F955-CD0C-312ACD78B3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18997" r="5239"/>
          <a:stretch/>
        </p:blipFill>
        <p:spPr>
          <a:xfrm>
            <a:off x="2432878" y="4760576"/>
            <a:ext cx="2207948" cy="1925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F1D3BC-EF33-08E2-AC4F-313114D97A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14740" r="4157"/>
          <a:stretch/>
        </p:blipFill>
        <p:spPr>
          <a:xfrm>
            <a:off x="6069815" y="4721764"/>
            <a:ext cx="2094070" cy="1964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ED66CE-0937-EDE8-5C6F-616D73DA2A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14014" r="8028" b="26487"/>
          <a:stretch/>
        </p:blipFill>
        <p:spPr>
          <a:xfrm rot="5400000">
            <a:off x="8635246" y="2335546"/>
            <a:ext cx="2613060" cy="1863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3425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41792" b="6103"/>
          <a:stretch/>
        </p:blipFill>
        <p:spPr>
          <a:xfrm>
            <a:off x="4268595" y="1182078"/>
            <a:ext cx="3773769" cy="262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2087218" y="234614"/>
            <a:ext cx="7414591" cy="7143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00951" y="225684"/>
            <a:ext cx="65259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«Музей «Русская изба»»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2686937"/>
            <a:ext cx="79920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05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11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9" y="1202338"/>
            <a:ext cx="3569252" cy="2007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7" r="13545"/>
          <a:stretch/>
        </p:blipFill>
        <p:spPr>
          <a:xfrm>
            <a:off x="8216348" y="1182078"/>
            <a:ext cx="3975652" cy="3091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 b="13768"/>
          <a:stretch/>
        </p:blipFill>
        <p:spPr>
          <a:xfrm>
            <a:off x="1248350" y="3340962"/>
            <a:ext cx="2432395" cy="3127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 t="8406" r="3623" b="9999"/>
          <a:stretch/>
        </p:blipFill>
        <p:spPr>
          <a:xfrm>
            <a:off x="7969153" y="4416171"/>
            <a:ext cx="3065311" cy="2052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/>
          <a:stretch/>
        </p:blipFill>
        <p:spPr>
          <a:xfrm>
            <a:off x="4057667" y="3955901"/>
            <a:ext cx="3181577" cy="2551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7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362425" y="458977"/>
            <a:ext cx="5467150" cy="7029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1465" y="450939"/>
            <a:ext cx="99490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«Космический коридор»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2686937"/>
            <a:ext cx="79920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05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11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66" y="1831586"/>
            <a:ext cx="4410207" cy="3018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" b="15094"/>
          <a:stretch/>
        </p:blipFill>
        <p:spPr>
          <a:xfrm>
            <a:off x="5658592" y="1856065"/>
            <a:ext cx="3848670" cy="314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текст, канцелярские товары, украшен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443B7F5F-E724-9F2C-49AF-1D569F749D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t="17850" b="15483"/>
          <a:stretch/>
        </p:blipFill>
        <p:spPr>
          <a:xfrm rot="5400000">
            <a:off x="3533077" y="4731626"/>
            <a:ext cx="2221366" cy="1580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C74D5B-BCFE-F1CD-CF57-D2A17D4AF2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20322" r="8387" b="13011"/>
          <a:stretch/>
        </p:blipFill>
        <p:spPr>
          <a:xfrm rot="5400000">
            <a:off x="7606240" y="4666918"/>
            <a:ext cx="2343089" cy="183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Изображение выглядит как текст, внутренний, канцелярские товары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4F4016B8-0560-5F23-887C-BA3671ECBD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21900" b="13585"/>
          <a:stretch/>
        </p:blipFill>
        <p:spPr>
          <a:xfrm rot="5400000">
            <a:off x="9467453" y="2167787"/>
            <a:ext cx="2655173" cy="183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8CAA498-3F8B-5BD2-54CB-42777CD4E3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19897" r="3291" b="16738"/>
          <a:stretch/>
        </p:blipFill>
        <p:spPr>
          <a:xfrm>
            <a:off x="853156" y="4977456"/>
            <a:ext cx="2617631" cy="1816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9644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916455" y="297161"/>
            <a:ext cx="5919537" cy="6602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4339" y="225684"/>
            <a:ext cx="99490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«Космический коридор»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2686937"/>
            <a:ext cx="79920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05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11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4" y="1249080"/>
            <a:ext cx="2673625" cy="3298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15" y="1249080"/>
            <a:ext cx="4333047" cy="2418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05" y="4710775"/>
            <a:ext cx="2911337" cy="1678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99" y="3874426"/>
            <a:ext cx="3872077" cy="2904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16" y="1249080"/>
            <a:ext cx="3817351" cy="2863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3632" y="4153250"/>
            <a:ext cx="3000267" cy="225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5899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872409" y="258634"/>
            <a:ext cx="6052930" cy="10682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4339" y="225684"/>
            <a:ext cx="994907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«Космический коридор» </a:t>
            </a:r>
          </a:p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«Космические сказки»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2686937"/>
            <a:ext cx="79920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05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11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t="12066" r="1" b="14627"/>
          <a:stretch/>
        </p:blipFill>
        <p:spPr>
          <a:xfrm>
            <a:off x="4100198" y="1441358"/>
            <a:ext cx="4040760" cy="3043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23315" r="4718" b="13477"/>
          <a:stretch/>
        </p:blipFill>
        <p:spPr>
          <a:xfrm rot="5400000">
            <a:off x="677962" y="1964129"/>
            <a:ext cx="3051316" cy="2186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86" b="8570"/>
          <a:stretch/>
        </p:blipFill>
        <p:spPr>
          <a:xfrm rot="5400000">
            <a:off x="8596645" y="2064523"/>
            <a:ext cx="3372422" cy="2126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7" t="22597" r="12074" b="22716"/>
          <a:stretch/>
        </p:blipFill>
        <p:spPr>
          <a:xfrm rot="5400000">
            <a:off x="6824544" y="4378932"/>
            <a:ext cx="2910199" cy="1880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t="41725" r="9421" b="8027"/>
          <a:stretch/>
        </p:blipFill>
        <p:spPr>
          <a:xfrm rot="5400000">
            <a:off x="4210254" y="4467979"/>
            <a:ext cx="2886625" cy="1725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6" t="34219" r="16813" b="19211"/>
          <a:stretch/>
        </p:blipFill>
        <p:spPr>
          <a:xfrm rot="5400000">
            <a:off x="1632360" y="4464104"/>
            <a:ext cx="2868616" cy="1781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8234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775476" y="203106"/>
            <a:ext cx="6246796" cy="7675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4339" y="225684"/>
            <a:ext cx="994907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«Микрорайон Крутые Ключи»</a:t>
            </a:r>
          </a:p>
          <a:p>
            <a:pPr algn="ctr"/>
            <a:endParaRPr lang="ru-RU" sz="32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2686937"/>
            <a:ext cx="79920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05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11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09" y="1592382"/>
            <a:ext cx="3688305" cy="2766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8101"/>
          <a:stretch/>
        </p:blipFill>
        <p:spPr>
          <a:xfrm>
            <a:off x="5303599" y="1632998"/>
            <a:ext cx="2993089" cy="2766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зображение выглядит как текст, внутренний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70C96E46-1BC3-4A62-334C-3C0F6EDE7A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1813" b="18172"/>
          <a:stretch/>
        </p:blipFill>
        <p:spPr>
          <a:xfrm rot="5400000">
            <a:off x="4755346" y="4923442"/>
            <a:ext cx="2262156" cy="1482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3E6908A-F39D-C85C-3F81-B3CA25C89D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21813" r="1935" b="17168"/>
          <a:stretch/>
        </p:blipFill>
        <p:spPr>
          <a:xfrm rot="5400000">
            <a:off x="6893598" y="4962601"/>
            <a:ext cx="2119195" cy="1364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Изображение выглядит как текст, офис&#10;&#10;Автоматически созданное описание">
            <a:extLst>
              <a:ext uri="{FF2B5EF4-FFF2-40B4-BE49-F238E27FC236}">
                <a16:creationId xmlns:a16="http://schemas.microsoft.com/office/drawing/2014/main" id="{8723C7CC-45AB-921B-1ACD-42F5059A4F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7" t="31836" r="675" b="26523"/>
          <a:stretch/>
        </p:blipFill>
        <p:spPr>
          <a:xfrm rot="5400000">
            <a:off x="7804065" y="3002816"/>
            <a:ext cx="5149214" cy="2328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5144F12-72C0-2E0A-E8A4-20F0ED8D7C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9605" b="13011"/>
          <a:stretch/>
        </p:blipFill>
        <p:spPr>
          <a:xfrm>
            <a:off x="1447343" y="4560021"/>
            <a:ext cx="3118784" cy="2209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4957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454442" y="234614"/>
            <a:ext cx="6957915" cy="7304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4339" y="225684"/>
            <a:ext cx="99490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«Микрорайон Крутые Ключи»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2686937"/>
            <a:ext cx="79920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05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11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026" y="3941119"/>
            <a:ext cx="3767441" cy="2635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7"/>
          <a:stretch/>
        </p:blipFill>
        <p:spPr>
          <a:xfrm>
            <a:off x="828313" y="1225030"/>
            <a:ext cx="2725092" cy="3067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3044" r="4130" b="35514"/>
          <a:stretch/>
        </p:blipFill>
        <p:spPr>
          <a:xfrm>
            <a:off x="7910517" y="1251342"/>
            <a:ext cx="3800496" cy="2545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39" y="4552511"/>
            <a:ext cx="2919303" cy="2189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93" y="1225030"/>
            <a:ext cx="3558209" cy="3558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12" y="4894092"/>
            <a:ext cx="2463862" cy="1847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9683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144416" y="433544"/>
            <a:ext cx="5477070" cy="8150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4156" y="433544"/>
            <a:ext cx="99490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Планы на будущее…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0" b="28115"/>
          <a:stretch/>
        </p:blipFill>
        <p:spPr>
          <a:xfrm>
            <a:off x="1795887" y="1620869"/>
            <a:ext cx="3416000" cy="2283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5DC4B3-990B-FA80-833F-0B0E0C15D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1" t="14423" b="11170"/>
          <a:stretch/>
        </p:blipFill>
        <p:spPr>
          <a:xfrm>
            <a:off x="1607098" y="4320072"/>
            <a:ext cx="3793577" cy="2104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5E1121-6813-E7BC-6ACC-7613BFF4E2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t="3383"/>
          <a:stretch/>
        </p:blipFill>
        <p:spPr>
          <a:xfrm>
            <a:off x="6279502" y="1562464"/>
            <a:ext cx="4938944" cy="4861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6683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39C3B0-3EC2-3928-2A9A-44CD704FE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771" y="461865"/>
            <a:ext cx="3257691" cy="2527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D7BA08-A36C-D9AC-635F-12681F276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272" y="3429000"/>
            <a:ext cx="4189448" cy="3136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BBDFAC-0AFC-73D7-3700-AA9B7A882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484" y="461866"/>
            <a:ext cx="3371291" cy="2527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E4762B-7E59-4021-0043-56FC5E27A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256" y="3429000"/>
            <a:ext cx="4635643" cy="3127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E1F40C-6CBC-D809-8292-EFFC8B653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806" y="409133"/>
            <a:ext cx="3579711" cy="26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48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57239" y="1072749"/>
            <a:ext cx="5341434" cy="14139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Готовы к сотрудничеству!</a:t>
            </a:r>
            <a:endParaRPr lang="ru-RU" sz="2800" dirty="0"/>
          </a:p>
          <a:p>
            <a:pPr algn="ctr"/>
            <a:endParaRPr lang="ru-RU" sz="3200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8645" y="4406925"/>
            <a:ext cx="1720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https://sad-2.ru/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98645" y="5053256"/>
            <a:ext cx="2419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doo2@samara.edu.ru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0922" y="2985158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г. Самара,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Красноглинский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 район,</a:t>
            </a:r>
            <a:b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микрорайон Крутые ключи, улица Мира, д. 91</a:t>
            </a:r>
          </a:p>
          <a:p>
            <a:endParaRPr lang="ru-RU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8 (846) 254-81-47</a:t>
            </a:r>
            <a:endParaRPr lang="ru-RU" sz="20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874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2">
            <a:extLst>
              <a:ext uri="{FF2B5EF4-FFF2-40B4-BE49-F238E27FC236}">
                <a16:creationId xmlns:a16="http://schemas.microsoft.com/office/drawing/2014/main" id="{3E4FC57E-75FE-2890-52A4-66F127F0D3E8}"/>
              </a:ext>
            </a:extLst>
          </p:cNvPr>
          <p:cNvSpPr/>
          <p:nvPr/>
        </p:nvSpPr>
        <p:spPr>
          <a:xfrm>
            <a:off x="2511662" y="408782"/>
            <a:ext cx="7168667" cy="7357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B4A5C5-BC0C-2278-8258-75B69ED777D2}"/>
              </a:ext>
            </a:extLst>
          </p:cNvPr>
          <p:cNvSpPr txBox="1"/>
          <p:nvPr/>
        </p:nvSpPr>
        <p:spPr>
          <a:xfrm>
            <a:off x="4709447" y="2469354"/>
            <a:ext cx="6097554" cy="2057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630" marR="77470" indent="452755" algn="just">
              <a:lnSpc>
                <a:spcPct val="120000"/>
              </a:lnSpc>
              <a:spcBef>
                <a:spcPts val="35"/>
              </a:spcBef>
              <a:spcAft>
                <a:spcPts val="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развивать</a:t>
            </a:r>
            <a:r>
              <a:rPr lang="ru-RU" sz="1800" spc="-8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</a:t>
            </a:r>
            <a:r>
              <a:rPr lang="ru-RU" sz="1800" spc="-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детей</a:t>
            </a:r>
            <a:r>
              <a:rPr lang="ru-RU" sz="1800" spc="-9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spc="-11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населенному</a:t>
            </a:r>
            <a:r>
              <a:rPr lang="ru-RU" sz="1800" spc="-4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пункту,</a:t>
            </a:r>
            <a:r>
              <a:rPr lang="ru-RU" sz="1800" spc="-9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spc="-1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котором</a:t>
            </a:r>
            <a:r>
              <a:rPr lang="ru-RU" sz="1800" spc="-7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живет,</a:t>
            </a:r>
            <a:r>
              <a:rPr lang="ru-RU" sz="1800" spc="-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переживание чувства удивления, восхищения достопримечательностями, событиями прошлого и настоящего; поощрять активное участие в праздновании событий, связанных с его местом</a:t>
            </a:r>
            <a:r>
              <a:rPr lang="ru-RU" sz="1800" spc="2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проживания.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417AFB-0E81-C121-59FF-1DF41E97F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58" t="29116" r="33417" b="10204"/>
          <a:stretch/>
        </p:blipFill>
        <p:spPr>
          <a:xfrm>
            <a:off x="541175" y="1709508"/>
            <a:ext cx="3729733" cy="407711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501169-304C-27C6-2105-121A6E51166E}"/>
              </a:ext>
            </a:extLst>
          </p:cNvPr>
          <p:cNvSpPr/>
          <p:nvPr/>
        </p:nvSpPr>
        <p:spPr>
          <a:xfrm>
            <a:off x="2845427" y="408782"/>
            <a:ext cx="65011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образовательная программа</a:t>
            </a:r>
            <a:endParaRPr lang="ru-RU" sz="2800" b="0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015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25053" y="1186921"/>
            <a:ext cx="8223713" cy="14022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интерактивной развивающей среды ДОО по патриотическому воспитанию дошкольников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59992" y="320432"/>
            <a:ext cx="2019480" cy="6783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36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ctr"/>
            <a:endParaRPr lang="ru-RU" dirty="0"/>
          </a:p>
        </p:txBody>
      </p:sp>
      <p:sp>
        <p:nvSpPr>
          <p:cNvPr id="2" name="Скругленный прямоугольник 10">
            <a:extLst>
              <a:ext uri="{FF2B5EF4-FFF2-40B4-BE49-F238E27FC236}">
                <a16:creationId xmlns:a16="http://schemas.microsoft.com/office/drawing/2014/main" id="{EDBB82DC-F1F4-34AC-81FB-750AFFF9B453}"/>
              </a:ext>
            </a:extLst>
          </p:cNvPr>
          <p:cNvSpPr/>
          <p:nvPr/>
        </p:nvSpPr>
        <p:spPr>
          <a:xfrm>
            <a:off x="5142359" y="2777374"/>
            <a:ext cx="1907281" cy="5480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3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ctr"/>
            <a:endParaRPr lang="ru-RU" dirty="0"/>
          </a:p>
        </p:txBody>
      </p:sp>
      <p:sp>
        <p:nvSpPr>
          <p:cNvPr id="4" name="Скругленный прямоугольник 7">
            <a:extLst>
              <a:ext uri="{FF2B5EF4-FFF2-40B4-BE49-F238E27FC236}">
                <a16:creationId xmlns:a16="http://schemas.microsoft.com/office/drawing/2014/main" id="{5FD3D563-C594-1F2E-D6BB-F580E9F6138E}"/>
              </a:ext>
            </a:extLst>
          </p:cNvPr>
          <p:cNvSpPr/>
          <p:nvPr/>
        </p:nvSpPr>
        <p:spPr>
          <a:xfrm>
            <a:off x="1581350" y="3465881"/>
            <a:ext cx="8911117" cy="8312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различные варианты оформления интерактивного пространства ДОУ по формированию представлений дошкольников о родном крае</a:t>
            </a: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8">
            <a:extLst>
              <a:ext uri="{FF2B5EF4-FFF2-40B4-BE49-F238E27FC236}">
                <a16:creationId xmlns:a16="http://schemas.microsoft.com/office/drawing/2014/main" id="{E4C7AB31-8867-7278-DF48-AED6AE161AB9}"/>
              </a:ext>
            </a:extLst>
          </p:cNvPr>
          <p:cNvSpPr/>
          <p:nvPr/>
        </p:nvSpPr>
        <p:spPr>
          <a:xfrm>
            <a:off x="1577566" y="4457890"/>
            <a:ext cx="8911117" cy="8037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C2ED250-E8D7-4249-D063-804CC416EDB1}"/>
              </a:ext>
            </a:extLst>
          </p:cNvPr>
          <p:cNvSpPr/>
          <p:nvPr/>
        </p:nvSpPr>
        <p:spPr>
          <a:xfrm>
            <a:off x="1558263" y="4505828"/>
            <a:ext cx="88379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банк  методических продуктов, направленных на </a:t>
            </a:r>
          </a:p>
          <a:p>
            <a:pPr algn="ctr"/>
            <a:r>
              <a:rPr lang="ru-RU" sz="2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   воспитание дошкольников</a:t>
            </a:r>
            <a:endParaRPr lang="ru-RU" sz="2000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138FF6E1-150B-CF91-C7E1-C97AFE2170FF}"/>
              </a:ext>
            </a:extLst>
          </p:cNvPr>
          <p:cNvSpPr/>
          <p:nvPr/>
        </p:nvSpPr>
        <p:spPr>
          <a:xfrm>
            <a:off x="1581350" y="5470326"/>
            <a:ext cx="8907333" cy="12419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цикл мероприятий для воспитанников по формированию представлений о родном крае, его особенностях,  истории и культуре, о знаменитых людях Самарской области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107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485972" y="234614"/>
            <a:ext cx="7168667" cy="7357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9593" y="234614"/>
            <a:ext cx="994907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«Куйбышев  - запасная столица»</a:t>
            </a:r>
          </a:p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2686937"/>
            <a:ext cx="79920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05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11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r="23089"/>
          <a:stretch/>
        </p:blipFill>
        <p:spPr>
          <a:xfrm rot="5400000">
            <a:off x="1223017" y="936527"/>
            <a:ext cx="3738735" cy="513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"/>
          <a:stretch/>
        </p:blipFill>
        <p:spPr>
          <a:xfrm>
            <a:off x="5834128" y="1633365"/>
            <a:ext cx="3078229" cy="2977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DB3762-C09C-D896-1340-1BB0A0000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3" r="2603" b="23264"/>
          <a:stretch/>
        </p:blipFill>
        <p:spPr>
          <a:xfrm>
            <a:off x="5815527" y="4883078"/>
            <a:ext cx="2999561" cy="1835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C1A8B9F-8109-612B-D81C-83AF6E1469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7917"/>
          <a:stretch/>
        </p:blipFill>
        <p:spPr>
          <a:xfrm>
            <a:off x="9118965" y="4871941"/>
            <a:ext cx="2870887" cy="1846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EF45523-4462-30BE-69D7-1139FA1B67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32571" r="4861" b="16111"/>
          <a:stretch/>
        </p:blipFill>
        <p:spPr>
          <a:xfrm>
            <a:off x="2485973" y="4824396"/>
            <a:ext cx="2955793" cy="1711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AE28559-715D-32AF-4918-2ACBADCCE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r="1666" b="8473"/>
          <a:stretch/>
        </p:blipFill>
        <p:spPr>
          <a:xfrm rot="5400000">
            <a:off x="9046896" y="2075860"/>
            <a:ext cx="3024661" cy="204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8460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087218" y="234614"/>
            <a:ext cx="7454347" cy="73942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4339" y="225684"/>
            <a:ext cx="994907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«Куйбышев  - запасная столица»</a:t>
            </a:r>
          </a:p>
          <a:p>
            <a:pPr algn="ctr"/>
            <a:endParaRPr lang="ru-RU" sz="32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2686937"/>
            <a:ext cx="79920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05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11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2" y="1262053"/>
            <a:ext cx="3266065" cy="2449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614" y="1260991"/>
            <a:ext cx="3323365" cy="2492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r="15146"/>
          <a:stretch/>
        </p:blipFill>
        <p:spPr>
          <a:xfrm>
            <a:off x="9265757" y="3867035"/>
            <a:ext cx="2580600" cy="2839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3" b="12608"/>
          <a:stretch/>
        </p:blipFill>
        <p:spPr>
          <a:xfrm>
            <a:off x="4638420" y="1262053"/>
            <a:ext cx="3221079" cy="3130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01" y="3795425"/>
            <a:ext cx="3766716" cy="2825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3464" r="2368" b="3768"/>
          <a:stretch/>
        </p:blipFill>
        <p:spPr>
          <a:xfrm>
            <a:off x="4347055" y="3817772"/>
            <a:ext cx="2623074" cy="267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4395" y="3912576"/>
            <a:ext cx="2042249" cy="1531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8359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753852" y="258600"/>
            <a:ext cx="4525443" cy="6946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4339" y="225684"/>
            <a:ext cx="994907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«Стена памяти»</a:t>
            </a:r>
          </a:p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2686937"/>
            <a:ext cx="79920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05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11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t="4399" r="5691" b="7146"/>
          <a:stretch/>
        </p:blipFill>
        <p:spPr>
          <a:xfrm rot="5400000">
            <a:off x="275779" y="2146820"/>
            <a:ext cx="4646644" cy="334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65" y="1708617"/>
            <a:ext cx="3862106" cy="2112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B99A86F-9182-74AE-AD19-16E5C19848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31477" r="5278" b="16805"/>
          <a:stretch/>
        </p:blipFill>
        <p:spPr>
          <a:xfrm>
            <a:off x="7851461" y="4260187"/>
            <a:ext cx="2783506" cy="1619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BFBCEB5-FD30-B31A-A2C1-117F912AF4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18165" r="3771" b="22082"/>
          <a:stretch/>
        </p:blipFill>
        <p:spPr>
          <a:xfrm>
            <a:off x="4571643" y="4096764"/>
            <a:ext cx="3048713" cy="1960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C225A8B-1C60-EDD3-6E37-22B354994C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12592" b="17500"/>
          <a:stretch/>
        </p:blipFill>
        <p:spPr>
          <a:xfrm rot="5400000">
            <a:off x="8619026" y="1778765"/>
            <a:ext cx="2666784" cy="2039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8E9EEA3-516B-59AF-14AF-3FF338A908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16528" r="3290" b="12747"/>
          <a:stretch/>
        </p:blipFill>
        <p:spPr>
          <a:xfrm>
            <a:off x="10055542" y="5246850"/>
            <a:ext cx="1833696" cy="1388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410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856382" y="258600"/>
            <a:ext cx="4422913" cy="7054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4339" y="225684"/>
            <a:ext cx="99490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«Стена памяти»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2686937"/>
            <a:ext cx="79920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05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11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33" y="1442414"/>
            <a:ext cx="3406017" cy="2552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8" y="1381592"/>
            <a:ext cx="3484527" cy="2613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42" y="4269396"/>
            <a:ext cx="3273139" cy="245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8" y="4280145"/>
            <a:ext cx="3258808" cy="2444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79" y="1442414"/>
            <a:ext cx="3406017" cy="2554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0869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02568" y="234614"/>
            <a:ext cx="6814687" cy="5739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4339" y="225684"/>
            <a:ext cx="994907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«Достопримечательности Самары»</a:t>
            </a:r>
          </a:p>
          <a:p>
            <a:pPr algn="ctr"/>
            <a:endParaRPr lang="ru-RU" sz="32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2686937"/>
            <a:ext cx="79920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05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11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b="13577"/>
          <a:stretch/>
        </p:blipFill>
        <p:spPr>
          <a:xfrm>
            <a:off x="4999109" y="1707423"/>
            <a:ext cx="2980640" cy="2662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стена, внутренний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EB53DA15-3FEE-1BA0-D2DE-EA4E6C4BB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b="22361"/>
          <a:stretch/>
        </p:blipFill>
        <p:spPr>
          <a:xfrm rot="5400000">
            <a:off x="1302069" y="1640500"/>
            <a:ext cx="3267075" cy="3400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Изображение выглядит как текст, внутренний, рабочий стол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B61D0891-5351-CED6-1F6A-6D7DA0A3FA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1" t="20785" r="5621" b="22763"/>
          <a:stretch/>
        </p:blipFill>
        <p:spPr>
          <a:xfrm>
            <a:off x="1380653" y="4369987"/>
            <a:ext cx="2781297" cy="1965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7593498-0ED4-5A78-24C3-CC590063C1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t="12328" b="16006"/>
          <a:stretch/>
        </p:blipFill>
        <p:spPr>
          <a:xfrm rot="5400000">
            <a:off x="7838091" y="2102212"/>
            <a:ext cx="3377122" cy="2477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Изображение выглядит как текст, закрытый, старый, различные&#10;&#10;Автоматически созданное описание">
            <a:extLst>
              <a:ext uri="{FF2B5EF4-FFF2-40B4-BE49-F238E27FC236}">
                <a16:creationId xmlns:a16="http://schemas.microsoft.com/office/drawing/2014/main" id="{42954A6D-04D1-9DC7-7E7F-88A9D02734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86" y="4480544"/>
            <a:ext cx="2151772" cy="2151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 descr="Изображение выглядит как текст, конверт, визитка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9E4A2EFA-3DA8-4FDB-8F74-626AE67A52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9" t="23473" r="4856" b="19351"/>
          <a:stretch/>
        </p:blipFill>
        <p:spPr>
          <a:xfrm>
            <a:off x="9721966" y="4016486"/>
            <a:ext cx="2302886" cy="1567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A36A635-64AD-9CC3-16BC-944EF9090F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17668" b="17859"/>
          <a:stretch/>
        </p:blipFill>
        <p:spPr>
          <a:xfrm>
            <a:off x="7257231" y="4974499"/>
            <a:ext cx="2290886" cy="1593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6705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671793" y="219063"/>
            <a:ext cx="6893026" cy="79674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31444" y="306304"/>
            <a:ext cx="71231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«Достопримечательности Самары»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2686937"/>
            <a:ext cx="799209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05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11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42" y="1351124"/>
            <a:ext cx="3183703" cy="238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r="10216"/>
          <a:stretch/>
        </p:blipFill>
        <p:spPr>
          <a:xfrm>
            <a:off x="6041584" y="4135336"/>
            <a:ext cx="3242804" cy="2314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09" y="3966244"/>
            <a:ext cx="2468134" cy="185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1" y="1127790"/>
            <a:ext cx="2749847" cy="2062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7" y="3340962"/>
            <a:ext cx="3263519" cy="2447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96" y="4397437"/>
            <a:ext cx="2406534" cy="180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r="11883" b="6956"/>
          <a:stretch/>
        </p:blipFill>
        <p:spPr>
          <a:xfrm>
            <a:off x="3711846" y="1277384"/>
            <a:ext cx="3035181" cy="2540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86644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2113</TotalTime>
  <Words>268</Words>
  <Application>Microsoft Office PowerPoint</Application>
  <PresentationFormat>Широкоэкранный</PresentationFormat>
  <Paragraphs>56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Corbel</vt:lpstr>
      <vt:lpstr>Times New Roman</vt:lpstr>
      <vt:lpstr>Параллакс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Светлана Цыбусова</cp:lastModifiedBy>
  <cp:revision>76</cp:revision>
  <dcterms:created xsi:type="dcterms:W3CDTF">2022-02-08T04:17:50Z</dcterms:created>
  <dcterms:modified xsi:type="dcterms:W3CDTF">2023-03-24T07:17:52Z</dcterms:modified>
</cp:coreProperties>
</file>