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5" r:id="rId9"/>
    <p:sldId id="274" r:id="rId10"/>
    <p:sldId id="273" r:id="rId11"/>
    <p:sldId id="275" r:id="rId12"/>
    <p:sldId id="276" r:id="rId13"/>
    <p:sldId id="277" r:id="rId14"/>
    <p:sldId id="266" r:id="rId15"/>
    <p:sldId id="264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4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68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4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2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6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9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4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0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4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76ACD-EAEB-47DE-9DD0-A2FB037D6FE9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A90E6-B9F4-4580-90C8-A31246853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0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500" y="0"/>
            <a:ext cx="925830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бюджетное дошкольное образовательное учреждение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 № 2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</a:t>
            </a:r>
            <a:r>
              <a:rPr lang="ru-RU" b="1" cap="none" spc="0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endParaRPr lang="ru-RU" b="1" cap="none" spc="0" dirty="0">
              <a:ln w="6600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8215" y="1782395"/>
            <a:ext cx="1038178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Модель предметной игровой </a:t>
            </a:r>
            <a:r>
              <a:rPr lang="ru-RU" sz="6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техносреды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C:\Users\Светлана\Desktop\2018-12-29 15-09-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4" t="10133" r="28159"/>
          <a:stretch/>
        </p:blipFill>
        <p:spPr bwMode="auto">
          <a:xfrm>
            <a:off x="2013907" y="4061157"/>
            <a:ext cx="2516860" cy="2641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Светлана\Desktop\техносреда\2018-12-29 15-26-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2586" r="9552" b="10093"/>
          <a:stretch/>
        </p:blipFill>
        <p:spPr bwMode="auto">
          <a:xfrm>
            <a:off x="6544674" y="4050176"/>
            <a:ext cx="3736750" cy="262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23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2250" y="222014"/>
            <a:ext cx="85349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проектирования и конструирования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18077" b="8205"/>
          <a:stretch/>
        </p:blipFill>
        <p:spPr>
          <a:xfrm>
            <a:off x="76941" y="1548636"/>
            <a:ext cx="3291893" cy="286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03634" y="2967335"/>
            <a:ext cx="12892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476" y="885325"/>
            <a:ext cx="2054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</a:rPr>
              <a:t>WeDo</a:t>
            </a:r>
            <a:r>
              <a:rPr lang="en-US" sz="3600" b="1" dirty="0" smtClean="0">
                <a:ln w="0"/>
                <a:solidFill>
                  <a:srgbClr val="0070C0"/>
                </a:solidFill>
              </a:rPr>
              <a:t> 2.0</a:t>
            </a:r>
            <a:endParaRPr lang="ru-RU" sz="3600" b="1" cap="none" spc="0" dirty="0">
              <a:ln w="0"/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564" r="5309" b="3906"/>
          <a:stretch/>
        </p:blipFill>
        <p:spPr>
          <a:xfrm>
            <a:off x="6003634" y="4106091"/>
            <a:ext cx="4369600" cy="261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396480" y="1038621"/>
            <a:ext cx="23213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</a:rPr>
              <a:t>Robo</a:t>
            </a:r>
            <a:r>
              <a:rPr lang="en-US" sz="3600" b="1" dirty="0" smtClean="0">
                <a:ln w="0"/>
                <a:solidFill>
                  <a:srgbClr val="0070C0"/>
                </a:solidFill>
              </a:rPr>
              <a:t> Block</a:t>
            </a:r>
            <a:endParaRPr lang="ru-RU" sz="3600" b="1" cap="none" spc="0" dirty="0">
              <a:ln w="0"/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8618" r="10184"/>
          <a:stretch/>
        </p:blipFill>
        <p:spPr>
          <a:xfrm>
            <a:off x="1957402" y="3981089"/>
            <a:ext cx="3605495" cy="2591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23376" r="13507" b="5800"/>
          <a:stretch/>
        </p:blipFill>
        <p:spPr>
          <a:xfrm>
            <a:off x="6435742" y="1684952"/>
            <a:ext cx="4715772" cy="240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4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64973" y="202507"/>
            <a:ext cx="85349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проектирования и конструирования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" y="1275030"/>
            <a:ext cx="5639897" cy="317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r="12927"/>
          <a:stretch/>
        </p:blipFill>
        <p:spPr>
          <a:xfrm>
            <a:off x="6415302" y="1519338"/>
            <a:ext cx="5638198" cy="496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10109"/>
          <a:stretch/>
        </p:blipFill>
        <p:spPr>
          <a:xfrm>
            <a:off x="1717963" y="4344602"/>
            <a:ext cx="4514460" cy="234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12941" y="747277"/>
            <a:ext cx="28373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0"/>
                <a:solidFill>
                  <a:schemeClr val="accent5"/>
                </a:solidFill>
              </a:rPr>
              <a:t>Робо</a:t>
            </a:r>
            <a:r>
              <a:rPr lang="ru-RU" sz="3600" b="1" dirty="0" smtClean="0">
                <a:ln w="0"/>
                <a:solidFill>
                  <a:schemeClr val="accent5"/>
                </a:solidFill>
              </a:rPr>
              <a:t> -пчелки</a:t>
            </a:r>
            <a:endParaRPr lang="ru-RU" sz="3600" b="1" cap="none" spc="0" dirty="0">
              <a:ln w="0"/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44983" y="157047"/>
            <a:ext cx="85349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проектирования и конструирования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91" y="2468912"/>
            <a:ext cx="7753709" cy="4361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4202" y="960424"/>
            <a:ext cx="3043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«</a:t>
            </a:r>
            <a:r>
              <a:rPr lang="ru-RU" sz="3600" b="1" dirty="0" err="1" smtClean="0">
                <a:ln w="0"/>
                <a:solidFill>
                  <a:srgbClr val="0070C0"/>
                </a:solidFill>
              </a:rPr>
              <a:t>Робо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-мышь»</a:t>
            </a:r>
            <a:endParaRPr lang="ru-RU" sz="3600" b="1" cap="none" spc="0" dirty="0">
              <a:ln w="0"/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23761" r="24424" b="2735"/>
          <a:stretch/>
        </p:blipFill>
        <p:spPr>
          <a:xfrm>
            <a:off x="171451" y="1606755"/>
            <a:ext cx="4645568" cy="331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16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10693" y="216284"/>
            <a:ext cx="85349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проектирования и конструирования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t="20513" r="16634" b="2735"/>
          <a:stretch/>
        </p:blipFill>
        <p:spPr>
          <a:xfrm>
            <a:off x="525220" y="862615"/>
            <a:ext cx="4755440" cy="315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2668" r="-889" b="-2445"/>
          <a:stretch/>
        </p:blipFill>
        <p:spPr>
          <a:xfrm rot="16200000">
            <a:off x="7312833" y="-330586"/>
            <a:ext cx="3149892" cy="558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885" y="4038044"/>
            <a:ext cx="6111903" cy="27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35090" y="17651"/>
            <a:ext cx="56291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экспериментирования и измерения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17039" b="3247"/>
          <a:stretch/>
        </p:blipFill>
        <p:spPr>
          <a:xfrm>
            <a:off x="7706447" y="1613181"/>
            <a:ext cx="4446992" cy="337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7" b="36239"/>
          <a:stretch/>
        </p:blipFill>
        <p:spPr>
          <a:xfrm>
            <a:off x="4389120" y="4163066"/>
            <a:ext cx="4554133" cy="271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 b="6495"/>
          <a:stretch/>
        </p:blipFill>
        <p:spPr>
          <a:xfrm>
            <a:off x="112262" y="165017"/>
            <a:ext cx="4276858" cy="657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460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6142" cy="6899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2833" r="17876" b="16333"/>
          <a:stretch/>
        </p:blipFill>
        <p:spPr>
          <a:xfrm>
            <a:off x="4226194" y="2356947"/>
            <a:ext cx="2963478" cy="168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667" r="17406"/>
          <a:stretch/>
        </p:blipFill>
        <p:spPr>
          <a:xfrm>
            <a:off x="378083" y="2223553"/>
            <a:ext cx="2892407" cy="188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378083" y="6281671"/>
            <a:ext cx="24357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«Сила»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968" y="4039112"/>
            <a:ext cx="26287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70C0"/>
                </a:solidFill>
              </a:rPr>
              <a:t>Модуль магнитное поле</a:t>
            </a:r>
            <a:endParaRPr lang="ru-RU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4374" b="9643"/>
          <a:stretch/>
        </p:blipFill>
        <p:spPr>
          <a:xfrm>
            <a:off x="4158453" y="4145082"/>
            <a:ext cx="3540751" cy="204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81168" y="1988309"/>
            <a:ext cx="27691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«Кислотность»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7000" b="10666"/>
          <a:stretch/>
        </p:blipFill>
        <p:spPr>
          <a:xfrm>
            <a:off x="378083" y="4426848"/>
            <a:ext cx="2805130" cy="17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945538" y="6385636"/>
            <a:ext cx="20367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«Пульс»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18459" r="7375" b="8500"/>
          <a:stretch/>
        </p:blipFill>
        <p:spPr>
          <a:xfrm>
            <a:off x="8087563" y="0"/>
            <a:ext cx="3937214" cy="214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987619" y="2057033"/>
            <a:ext cx="18901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«Звук»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7940" r="19409"/>
          <a:stretch/>
        </p:blipFill>
        <p:spPr>
          <a:xfrm>
            <a:off x="4302761" y="0"/>
            <a:ext cx="3281642" cy="205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3167" r="19000" b="8667"/>
          <a:stretch/>
        </p:blipFill>
        <p:spPr>
          <a:xfrm>
            <a:off x="186627" y="31202"/>
            <a:ext cx="3275321" cy="196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4667" r="18906" b="8000"/>
          <a:stretch/>
        </p:blipFill>
        <p:spPr>
          <a:xfrm>
            <a:off x="8375510" y="2412663"/>
            <a:ext cx="3340240" cy="185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341093" y="6281671"/>
            <a:ext cx="28253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«Температура»</a:t>
            </a:r>
            <a:endParaRPr lang="ru-RU" sz="5400" b="1" cap="none" spc="0" dirty="0">
              <a:ln w="0"/>
              <a:solidFill>
                <a:schemeClr val="accent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6627" y="1884793"/>
            <a:ext cx="30231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«Электричество»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40207" y="4112156"/>
            <a:ext cx="18848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70C0"/>
                </a:solidFill>
              </a:rPr>
              <a:t>Модуль «Свет»</a:t>
            </a:r>
            <a:endParaRPr lang="ru-RU" sz="20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11" y="4561981"/>
            <a:ext cx="3250639" cy="182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662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b="9059"/>
          <a:stretch/>
        </p:blipFill>
        <p:spPr>
          <a:xfrm>
            <a:off x="-1" y="1"/>
            <a:ext cx="12243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37860" y="707711"/>
            <a:ext cx="63048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информационного насыщения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3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440" y="0"/>
            <a:ext cx="61790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достижения результатов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28548" r="15096" b="25982"/>
          <a:stretch/>
        </p:blipFill>
        <p:spPr>
          <a:xfrm>
            <a:off x="-150339" y="646331"/>
            <a:ext cx="8289006" cy="275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25812"/>
          <a:stretch/>
        </p:blipFill>
        <p:spPr>
          <a:xfrm>
            <a:off x="8290340" y="177019"/>
            <a:ext cx="3857625" cy="372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8583" r="16207" b="24904"/>
          <a:stretch/>
        </p:blipFill>
        <p:spPr>
          <a:xfrm>
            <a:off x="133440" y="3467538"/>
            <a:ext cx="4897821" cy="265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97" y="3726990"/>
            <a:ext cx="3497707" cy="233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4"/>
          <a:stretch/>
        </p:blipFill>
        <p:spPr bwMode="auto">
          <a:xfrm>
            <a:off x="8538539" y="4151113"/>
            <a:ext cx="3519321" cy="1907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40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25448" r="11675" b="16385"/>
          <a:stretch/>
        </p:blipFill>
        <p:spPr>
          <a:xfrm>
            <a:off x="433755" y="4079339"/>
            <a:ext cx="6439100" cy="271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44613"/>
            <a:ext cx="77661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дополнительного оборудования</a:t>
            </a:r>
            <a:endParaRPr lang="ru-RU" sz="72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46522" r="47334" b="28749"/>
          <a:stretch/>
        </p:blipFill>
        <p:spPr>
          <a:xfrm>
            <a:off x="4740951" y="624025"/>
            <a:ext cx="6955766" cy="291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7" t="7968" r="4421" b="26666"/>
          <a:stretch/>
        </p:blipFill>
        <p:spPr>
          <a:xfrm>
            <a:off x="220403" y="561608"/>
            <a:ext cx="4025265" cy="351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64065" r="71464" b="2601"/>
          <a:stretch/>
        </p:blipFill>
        <p:spPr>
          <a:xfrm>
            <a:off x="7165847" y="3504479"/>
            <a:ext cx="4237878" cy="334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388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10079" y="1115317"/>
            <a:ext cx="5131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Игровые зоны коридора</a:t>
            </a:r>
            <a:endParaRPr lang="ru-RU" sz="72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r="8750" b="12821"/>
          <a:stretch/>
        </p:blipFill>
        <p:spPr>
          <a:xfrm>
            <a:off x="190480" y="149593"/>
            <a:ext cx="6969659" cy="322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62222" r="23558" b="1"/>
          <a:stretch/>
        </p:blipFill>
        <p:spPr>
          <a:xfrm>
            <a:off x="7060019" y="2507058"/>
            <a:ext cx="5030606" cy="203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b="14017"/>
          <a:stretch/>
        </p:blipFill>
        <p:spPr>
          <a:xfrm>
            <a:off x="190480" y="3373703"/>
            <a:ext cx="5131897" cy="199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6199" b="23801"/>
          <a:stretch/>
        </p:blipFill>
        <p:spPr>
          <a:xfrm>
            <a:off x="4616146" y="4763521"/>
            <a:ext cx="7575854" cy="2156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426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122" y="109268"/>
            <a:ext cx="84898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Схема построения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развивающей предметно –пространственной среды</a:t>
            </a:r>
            <a:endParaRPr lang="ru-RU" sz="3600" b="1" dirty="0" smtClean="0">
              <a:ln w="0"/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2517" y="2943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9260" y="2796638"/>
            <a:ext cx="4308676" cy="1597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Центр конструирования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«Остров конструкторов»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87475" y="2838499"/>
            <a:ext cx="4037258" cy="1597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Группа «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</a:rPr>
              <a:t>Роботенок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»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Двойная стрелка вверх/вниз 21"/>
          <p:cNvSpPr/>
          <p:nvPr/>
        </p:nvSpPr>
        <p:spPr>
          <a:xfrm rot="16200000">
            <a:off x="5893726" y="3073828"/>
            <a:ext cx="484632" cy="10426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2918" y="224135"/>
            <a:ext cx="77661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дополнительного оборудования</a:t>
            </a:r>
            <a:endParaRPr lang="ru-RU" sz="72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3077" r="8366" b="9231"/>
          <a:stretch/>
        </p:blipFill>
        <p:spPr>
          <a:xfrm>
            <a:off x="6020811" y="2954214"/>
            <a:ext cx="6004068" cy="390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2" r="36057" b="18290"/>
          <a:stretch/>
        </p:blipFill>
        <p:spPr>
          <a:xfrm>
            <a:off x="0" y="908933"/>
            <a:ext cx="8087548" cy="295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96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2720" y="-16084"/>
            <a:ext cx="78055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План-схема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развивающей</a:t>
            </a:r>
          </a:p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предметно </a:t>
            </a:r>
            <a:r>
              <a:rPr lang="ru-RU" sz="3600" b="1" dirty="0">
                <a:ln w="0"/>
                <a:solidFill>
                  <a:srgbClr val="0070C0"/>
                </a:solidFill>
              </a:rPr>
              <a:t>–пространственной среды</a:t>
            </a:r>
          </a:p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в  группе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«</a:t>
            </a:r>
            <a:r>
              <a:rPr lang="ru-RU" sz="3600" b="1" dirty="0" err="1" smtClean="0">
                <a:ln w="0"/>
                <a:solidFill>
                  <a:srgbClr val="0070C0"/>
                </a:solidFill>
              </a:rPr>
              <a:t>Роботенок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»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18820" y="1882163"/>
            <a:ext cx="797169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7181" y="2004646"/>
            <a:ext cx="48609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театра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опытов и экспериментов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зона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конструирования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уединения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зона «Гараж», «Мастерская»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зона «Больница»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зона «Семья»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конструирования и дидактических игр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128738" y="1828800"/>
            <a:ext cx="1324708" cy="351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02769" y="2297723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02769" y="2520571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79332" y="2297723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979332" y="2520571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076655" y="3079612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076655" y="3302351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588932" y="3068109"/>
            <a:ext cx="890954" cy="22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588932" y="3302791"/>
            <a:ext cx="890954" cy="222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125200" y="2965938"/>
            <a:ext cx="328246" cy="12074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61785" y="5064369"/>
            <a:ext cx="562707" cy="293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401908" y="5064369"/>
            <a:ext cx="1077978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95373" y="4947138"/>
            <a:ext cx="691662" cy="410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23863" y="4349262"/>
            <a:ext cx="563253" cy="369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23862" y="3941923"/>
            <a:ext cx="563253" cy="39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18820" y="2743310"/>
            <a:ext cx="797169" cy="222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218820" y="2990049"/>
            <a:ext cx="797169" cy="248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8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8625" y="179530"/>
            <a:ext cx="67480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Общий вид группы «</a:t>
            </a:r>
            <a:r>
              <a:rPr lang="ru-RU" sz="3600" b="1" dirty="0" err="1" smtClean="0">
                <a:ln w="0"/>
                <a:solidFill>
                  <a:srgbClr val="0070C0"/>
                </a:solidFill>
              </a:rPr>
              <a:t>Роботенок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»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" b="9360"/>
          <a:stretch/>
        </p:blipFill>
        <p:spPr>
          <a:xfrm>
            <a:off x="320040" y="825860"/>
            <a:ext cx="5377281" cy="298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14327" b="10085"/>
          <a:stretch/>
        </p:blipFill>
        <p:spPr>
          <a:xfrm>
            <a:off x="6430014" y="825861"/>
            <a:ext cx="5148774" cy="298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26324" r="24423"/>
          <a:stretch/>
        </p:blipFill>
        <p:spPr>
          <a:xfrm>
            <a:off x="320040" y="3710338"/>
            <a:ext cx="5257799" cy="298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2817" r="150" b="7449"/>
          <a:stretch/>
        </p:blipFill>
        <p:spPr>
          <a:xfrm>
            <a:off x="6430014" y="3930082"/>
            <a:ext cx="5142320" cy="276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1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9230" r="8365" b="9059"/>
          <a:stretch/>
        </p:blipFill>
        <p:spPr>
          <a:xfrm>
            <a:off x="130355" y="650631"/>
            <a:ext cx="5514770" cy="283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7265" r="16539" b="8889"/>
          <a:stretch/>
        </p:blipFill>
        <p:spPr>
          <a:xfrm>
            <a:off x="6787662" y="619273"/>
            <a:ext cx="5110968" cy="295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2362" y="4300"/>
            <a:ext cx="92472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конструирования в группе «</a:t>
            </a:r>
            <a:r>
              <a:rPr lang="ru-RU" sz="3600" b="1" dirty="0" err="1" smtClean="0">
                <a:ln w="0"/>
                <a:solidFill>
                  <a:srgbClr val="0070C0"/>
                </a:solidFill>
              </a:rPr>
              <a:t>Роботенок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-6154" r="14999" b="16069"/>
          <a:stretch/>
        </p:blipFill>
        <p:spPr>
          <a:xfrm>
            <a:off x="130355" y="3278893"/>
            <a:ext cx="5378905" cy="348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19317" r="27597" b="3931"/>
          <a:stretch/>
        </p:blipFill>
        <p:spPr>
          <a:xfrm>
            <a:off x="6787662" y="3482060"/>
            <a:ext cx="5110968" cy="3285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03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40" y="10653"/>
            <a:ext cx="120842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План- схема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развивающей предметно </a:t>
            </a:r>
            <a:r>
              <a:rPr lang="ru-RU" sz="3600" b="1" dirty="0">
                <a:ln w="0"/>
                <a:solidFill>
                  <a:srgbClr val="0070C0"/>
                </a:solidFill>
              </a:rPr>
              <a:t>–пространственной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среды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в центре </a:t>
            </a:r>
            <a:r>
              <a:rPr lang="ru-RU" sz="3600" b="1" dirty="0">
                <a:ln w="0"/>
                <a:solidFill>
                  <a:srgbClr val="0070C0"/>
                </a:solidFill>
              </a:rPr>
              <a:t>конструирования 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«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Остров конструкторов»</a:t>
            </a:r>
            <a:endParaRPr lang="ru-RU" sz="3200" b="1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26480" y="2743200"/>
            <a:ext cx="1280160" cy="124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52310" y="1404441"/>
            <a:ext cx="2788920" cy="721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847070" y="2011680"/>
            <a:ext cx="514350" cy="1565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89820" y="2583180"/>
            <a:ext cx="354330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549890" y="3989070"/>
            <a:ext cx="554355" cy="123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66535" y="3120786"/>
            <a:ext cx="394336" cy="456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6809634" y="2564524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176928" y="2859922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249689" y="3326130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933608" y="3740055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379339" y="3803615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267229" y="2648444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929450" y="3073753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993155" y="3550497"/>
            <a:ext cx="302474" cy="292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40968" y="1587641"/>
            <a:ext cx="661120" cy="455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071935" y="1587641"/>
            <a:ext cx="672868" cy="455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942119" y="1587641"/>
            <a:ext cx="701795" cy="455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0092728" y="2613923"/>
            <a:ext cx="177165" cy="230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091021" y="3104888"/>
            <a:ext cx="177165" cy="230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0678534" y="4032437"/>
            <a:ext cx="270516" cy="33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0678534" y="4413486"/>
            <a:ext cx="270516" cy="33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0678534" y="4810544"/>
            <a:ext cx="270516" cy="33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" y="1709410"/>
            <a:ext cx="5817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коллективного творчества</a:t>
            </a:r>
          </a:p>
          <a:p>
            <a:pPr marL="342900" indent="-342900">
              <a:buAutoNum type="arabicPeriod" startAt="2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проектирования  и конструирования</a:t>
            </a:r>
          </a:p>
          <a:p>
            <a:pPr marL="342900" indent="-342900">
              <a:buAutoNum type="arabicPeriod" startAt="2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экспериментирования и измерения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Зона информационного насыщения</a:t>
            </a:r>
          </a:p>
          <a:p>
            <a:pPr marL="342900" indent="-342900">
              <a:buAutoNum type="arabicPeriod" startAt="6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достижения результатов</a:t>
            </a:r>
          </a:p>
          <a:p>
            <a:pPr marL="342900" indent="-342900">
              <a:buAutoNum type="arabicPeriod" startAt="6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дополнительного оборудования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972628" y="5148226"/>
            <a:ext cx="2107668" cy="451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052310" y="5148226"/>
            <a:ext cx="499853" cy="451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68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43252" b="7805"/>
          <a:stretch/>
        </p:blipFill>
        <p:spPr>
          <a:xfrm>
            <a:off x="91440" y="695575"/>
            <a:ext cx="6137910" cy="592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40429" y="83437"/>
            <a:ext cx="65111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коллективного творчества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389" r="4235" b="4936"/>
          <a:stretch/>
        </p:blipFill>
        <p:spPr>
          <a:xfrm>
            <a:off x="9126829" y="1222396"/>
            <a:ext cx="2563091" cy="441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026" r="9654"/>
          <a:stretch/>
        </p:blipFill>
        <p:spPr>
          <a:xfrm>
            <a:off x="4491148" y="2728194"/>
            <a:ext cx="4441371" cy="334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66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3562" y="128586"/>
            <a:ext cx="8534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Зона проектирования и конструирования</a:t>
            </a:r>
            <a:endParaRPr lang="ru-RU" sz="3600" b="1" dirty="0">
              <a:ln w="0"/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25801" r="15649" b="15498"/>
          <a:stretch/>
        </p:blipFill>
        <p:spPr>
          <a:xfrm>
            <a:off x="3215247" y="1669428"/>
            <a:ext cx="5935437" cy="244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43464" y="774546"/>
            <a:ext cx="3657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70C0"/>
                </a:solidFill>
              </a:rPr>
              <a:t>«Дары </a:t>
            </a:r>
            <a:r>
              <a:rPr lang="ru-RU" sz="3600" b="1" dirty="0" err="1" smtClean="0">
                <a:ln w="0"/>
                <a:solidFill>
                  <a:srgbClr val="0070C0"/>
                </a:solidFill>
              </a:rPr>
              <a:t>Фребеля</a:t>
            </a:r>
            <a:r>
              <a:rPr lang="ru-RU" sz="3600" b="1" dirty="0" smtClean="0">
                <a:ln w="0"/>
                <a:solidFill>
                  <a:srgbClr val="0070C0"/>
                </a:solidFill>
              </a:rPr>
              <a:t>»</a:t>
            </a:r>
            <a:endParaRPr lang="ru-RU" sz="3600" b="1" cap="none" spc="0" dirty="0">
              <a:ln w="0"/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b="6158"/>
          <a:stretch/>
        </p:blipFill>
        <p:spPr>
          <a:xfrm>
            <a:off x="444368" y="4335249"/>
            <a:ext cx="3855710" cy="207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14797" r="14908" b="27270"/>
          <a:stretch/>
        </p:blipFill>
        <p:spPr>
          <a:xfrm>
            <a:off x="4816127" y="4646751"/>
            <a:ext cx="3129772" cy="155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25822"/>
          <a:stretch/>
        </p:blipFill>
        <p:spPr>
          <a:xfrm>
            <a:off x="9253604" y="1806498"/>
            <a:ext cx="2187702" cy="230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8689"/>
          <a:stretch/>
        </p:blipFill>
        <p:spPr>
          <a:xfrm rot="10800000">
            <a:off x="8492411" y="4336107"/>
            <a:ext cx="2948740" cy="209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0406"/>
          <a:stretch/>
        </p:blipFill>
        <p:spPr>
          <a:xfrm rot="5400000">
            <a:off x="470712" y="1856955"/>
            <a:ext cx="2758796" cy="202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37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25801" r="15649" b="15498"/>
          <a:stretch/>
        </p:blipFill>
        <p:spPr>
          <a:xfrm>
            <a:off x="11737" y="120667"/>
            <a:ext cx="6679859" cy="275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r="12997" b="9674"/>
          <a:stretch/>
        </p:blipFill>
        <p:spPr>
          <a:xfrm>
            <a:off x="-46014" y="3748790"/>
            <a:ext cx="4094675" cy="292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0" y="3463290"/>
            <a:ext cx="5700691" cy="320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5" y="752851"/>
            <a:ext cx="4576232" cy="271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3181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239</Words>
  <Application>Microsoft Office PowerPoint</Application>
  <PresentationFormat>Широкоэкранный</PresentationFormat>
  <Paragraphs>77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52</cp:revision>
  <dcterms:created xsi:type="dcterms:W3CDTF">2019-01-09T11:56:07Z</dcterms:created>
  <dcterms:modified xsi:type="dcterms:W3CDTF">2019-01-23T06:49:50Z</dcterms:modified>
</cp:coreProperties>
</file>