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911"/>
    <a:srgbClr val="FFCCFF"/>
    <a:srgbClr val="FF66FF"/>
    <a:srgbClr val="FF33CC"/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196" y="2824225"/>
            <a:ext cx="9144000" cy="176184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perspectiveAbove"/>
              <a:lightRig rig="threePt" dir="t"/>
            </a:scene3d>
          </a:bodyPr>
          <a:lstStyle/>
          <a:p>
            <a:r>
              <a:rPr lang="ru-RU" sz="2800" b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ежеквартальный информационный </a:t>
            </a:r>
            <a:r>
              <a:rPr lang="ru-RU" sz="2800" b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br>
              <a:rPr lang="ru-RU" sz="2800" b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11500" b="1" spc="50" dirty="0">
                <a:ln w="0"/>
                <a:solidFill>
                  <a:srgbClr val="FF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</a:t>
            </a:r>
            <a:r>
              <a:rPr lang="ru-RU" sz="11500" b="1" spc="50" dirty="0" smtClean="0">
                <a:ln w="0"/>
                <a:solidFill>
                  <a:srgbClr val="FF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Ключик»</a:t>
            </a:r>
            <a:endParaRPr lang="ru-RU" sz="6600" b="1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7017" y="192923"/>
            <a:ext cx="788996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  <a:tabLst>
                <a:tab pos="5940425" algn="r"/>
              </a:tabLst>
            </a:pPr>
            <a:r>
              <a:rPr lang="ru-RU" dirty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solidFill>
                <a:srgbClr val="1B2911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  <a:tabLst>
                <a:tab pos="5940425" algn="r"/>
              </a:tabLst>
            </a:pPr>
            <a:r>
              <a:rPr lang="ru-RU" dirty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2» городского округа Самара</a:t>
            </a:r>
            <a:endParaRPr lang="ru-RU" dirty="0">
              <a:solidFill>
                <a:srgbClr val="1B2911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7554" y="6334780"/>
            <a:ext cx="2586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Октябрь,2022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68493" y="6021588"/>
            <a:ext cx="2164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№ 8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6" r="8007" b="16587"/>
          <a:stretch/>
        </p:blipFill>
        <p:spPr>
          <a:xfrm>
            <a:off x="2014492" y="647620"/>
            <a:ext cx="2884079" cy="1658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8149" t="8245" r="14359" b="694"/>
          <a:stretch/>
        </p:blipFill>
        <p:spPr>
          <a:xfrm>
            <a:off x="6151971" y="2026133"/>
            <a:ext cx="2793355" cy="1822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209800" y="1532782"/>
            <a:ext cx="1708150" cy="506413"/>
            <a:chOff x="1296" y="2044"/>
            <a:chExt cx="1076" cy="319"/>
          </a:xfrm>
        </p:grpSpPr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76684"/>
            <a:ext cx="3278777" cy="646331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саду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безопасности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3" t="22857" b="19606"/>
          <a:stretch/>
        </p:blipFill>
        <p:spPr>
          <a:xfrm>
            <a:off x="340799" y="1477111"/>
            <a:ext cx="2031378" cy="1213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51970" y="6011466"/>
            <a:ext cx="2992029" cy="646331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движение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99" y="3665808"/>
            <a:ext cx="2731660" cy="2731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72459" y="2333685"/>
            <a:ext cx="3079511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В детском саду разработана система работы по формированию у детей правил безопасного поведения на дорогах. Целью, которой является повышение активности педагогического коллектива, родителей и детей в обеспечении безопасности дорожного движения, активизация работы по пропаганде правил дорожного движения и безопасного образа жизни.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0535" t="21157" r="21498" b="4792"/>
          <a:stretch/>
        </p:blipFill>
        <p:spPr>
          <a:xfrm>
            <a:off x="6225604" y="4284004"/>
            <a:ext cx="2719722" cy="1432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2654705"/>
            <a:ext cx="3072459" cy="923330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«Ребятам от зверят: правила движения в доступном изложении»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6049" y="286229"/>
            <a:ext cx="3917950" cy="923330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Ы   З А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Е З О П А С Н О С Т Ь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209800" y="1532782"/>
            <a:ext cx="1708150" cy="506413"/>
            <a:chOff x="1296" y="2044"/>
            <a:chExt cx="1076" cy="319"/>
          </a:xfrm>
        </p:grpSpPr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1662" y="133576"/>
            <a:ext cx="4813663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"Детский сад №2"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Шафигулина Мария Александровна, стала победителем регионального конкурса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"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промышленной палаты Самарской области" ЖЕНЩИНА - РУКОВОДИТЕЛЬ ГОДА, номинация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 сфере дошкольного образования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088" t="8830" r="8914" b="-819"/>
          <a:stretch/>
        </p:blipFill>
        <p:spPr>
          <a:xfrm>
            <a:off x="5397502" y="276269"/>
            <a:ext cx="3092450" cy="260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sun9-north.userapi.com/sun9-81/s/v1/ig2/jbUKsCRIXhwC9atqkYS-ScopT2rFrX4kgnsZ8UWQXjtWxf1d2EwQU4mI4LKMXQXD3dvmR56vkQhHdOG5P-9P7a3h.jpg?size=1280x96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7507" r="7013" b="-477"/>
          <a:stretch/>
        </p:blipFill>
        <p:spPr bwMode="auto">
          <a:xfrm>
            <a:off x="241662" y="3945609"/>
            <a:ext cx="2952205" cy="2547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5530" y="3680142"/>
            <a:ext cx="5512527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– особая педагогическая традиция, согретая теплом последних летних дней и любовью каждого работника образования к своей профессии.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конференции прошла церемония награждения работников образования, на которой торжественно вручили почетную грамоту министерства образования и науки Самарской области руководителю МБДОУ "Детский сад №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2«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о. Самара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Шафигулиной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Марии Александровне!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54705"/>
            <a:ext cx="3917950" cy="873572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 </a:t>
            </a:r>
            <a:endParaRPr lang="en-US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О Ф Е С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 Н А Л И З 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7532" y="700324"/>
            <a:ext cx="1136468" cy="1954381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октября, в Доме туризма (Самара) состоялось награждение победителей регионального конкурса «Женщина-руководитель года-2021»</a:t>
            </a:r>
          </a:p>
        </p:txBody>
      </p:sp>
      <p:sp>
        <p:nvSpPr>
          <p:cNvPr id="6" name="Овал 5"/>
          <p:cNvSpPr/>
          <p:nvPr/>
        </p:nvSpPr>
        <p:spPr>
          <a:xfrm>
            <a:off x="4401729" y="2285946"/>
            <a:ext cx="1307192" cy="1216713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Слаженная и позитивная работа даёт свои результаты!</a:t>
            </a:r>
          </a:p>
        </p:txBody>
      </p:sp>
    </p:spTree>
    <p:extLst>
      <p:ext uri="{BB962C8B-B14F-4D97-AF65-F5344CB8AC3E}">
        <p14:creationId xmlns:p14="http://schemas.microsoft.com/office/powerpoint/2010/main" val="32808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6323" r="3399"/>
          <a:stretch/>
        </p:blipFill>
        <p:spPr>
          <a:xfrm>
            <a:off x="155575" y="2409313"/>
            <a:ext cx="5656216" cy="4276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209800" y="1532782"/>
            <a:ext cx="1708150" cy="506413"/>
            <a:chOff x="1296" y="2044"/>
            <a:chExt cx="1076" cy="319"/>
          </a:xfrm>
        </p:grpSpPr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286585"/>
            <a:ext cx="3917950" cy="1338828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О Ф Е С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 Н А Л Ь Н  Ы Й   П Р А З Д Н И К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 С Е Н Т Я Б Р Я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2548" y="286585"/>
            <a:ext cx="5081451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свете много славных дат, замечательных традиций, удивительных открытий и прекрасных праздников. 27 сентября в России отмечается день воспитателя и всех дошкольных работников. День воспитателя - это достаточно значимый день, потому что нет более высокой миссии на земле, чем воспитание ребенка.</a:t>
            </a:r>
          </a:p>
        </p:txBody>
      </p:sp>
      <p:sp>
        <p:nvSpPr>
          <p:cNvPr id="3" name="AutoShape 2" descr="IMG_20220922_1317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945" t="33124" r="12251" b="18471"/>
          <a:stretch/>
        </p:blipFill>
        <p:spPr>
          <a:xfrm>
            <a:off x="6241330" y="5302117"/>
            <a:ext cx="2473130" cy="1049310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2052" name="Picture 4" descr="https://multiurok.ru/img/299374/image_5bb0fafaa5b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30" y="3214903"/>
            <a:ext cx="2473130" cy="17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9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209800" y="1532782"/>
            <a:ext cx="1708150" cy="506413"/>
            <a:chOff x="1296" y="2044"/>
            <a:chExt cx="1076" cy="319"/>
          </a:xfrm>
        </p:grpSpPr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226050" y="138066"/>
            <a:ext cx="3917950" cy="458074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Ы   ЗА   З О Ж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9770" r="21977"/>
          <a:stretch/>
        </p:blipFill>
        <p:spPr>
          <a:xfrm>
            <a:off x="452686" y="136525"/>
            <a:ext cx="2690949" cy="296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62974" y="797832"/>
            <a:ext cx="347116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проводилась с целью воспитания чувства патриотизма, товарищества и пропаганды здорового образа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представлял воспитанник группы № 17 - Колесников Сергей и воспитанница группы № 13 - Шафигулина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012145" y="4011083"/>
            <a:ext cx="4345394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соревнованиях принимали участие дружные и спортивные семьи образовательных учреждений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Красноглинского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напряженной борьбе были определены призеры и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 Алексеевых, группа №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- семья Осадчих, группа № 17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8113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2" t="23201" r="12122" b="15090"/>
          <a:stretch/>
        </p:blipFill>
        <p:spPr>
          <a:xfrm>
            <a:off x="2806711" y="797832"/>
            <a:ext cx="2756263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9" name="Picture 13" descr="https://sun9-west.userapi.com/sun9-3/s/v1/ig2/oSRqYnuKWkEGSbWv8NrBqES44yGgBAl1PafFpFUjuuW6q4ikMjK5J7EenKftR6XeQ9OaIKbHZghb6DXe3zxip0-D.jpg?size=697x108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2" y="3760566"/>
            <a:ext cx="1830167" cy="283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2381720" y="2794681"/>
            <a:ext cx="3072459" cy="646331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оенно-патриотическая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«Зарница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554342"/>
            <a:ext cx="1829139" cy="1200329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 «Олимпийская семейка»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west.userapi.com/sun9-65/s/v1/ig2/QXTHT-wfn7JK2PbIMrO2cfdE2ekJSlTbeL9AXjCGzbTfgdBCeSw3aRqnudpyZ29R08aBp85I4vKK6-MhqU34th0A.jpg?size=1280x96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r="17603" b="-3101"/>
          <a:stretch/>
        </p:blipFill>
        <p:spPr bwMode="auto">
          <a:xfrm>
            <a:off x="6635932" y="586071"/>
            <a:ext cx="2246811" cy="265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8720" y="228281"/>
            <a:ext cx="5149938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МБОУ ОДПО ЦРО г. о. Самара прошел Методический марафон с участием образовательных организаций г. о. Самара, реализующих программы дошкольного образования, городских проектных площадок. На котором наш детский сад принял участие в выставке, а также представил мастер-класс "Сувенирный брелок "Ладья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7.userapi.com/sun7-6/s/v1/ig2/fWG0ZlrM2gHKQqewq13e3Q92Ul8OgjZfIz-t0N1lDGm_16wHIMGhM4Q9VzIDhMKY5Gs9BiMnT_nk_4GPopD0FrKJ.jpg?size=1280x96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4" t="21499" r="20201" b="20894"/>
          <a:stretch/>
        </p:blipFill>
        <p:spPr bwMode="auto">
          <a:xfrm>
            <a:off x="218691" y="3029638"/>
            <a:ext cx="3291840" cy="2521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131" y="3529524"/>
            <a:ext cx="5119054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Дня профсоюзов Самарской области, наши педагоги приняли участие в конкурсе видеороликов "Молодёжь, выбирай профсоюз!" Конкурс направлен на выявление творческого потенциала, создание условий для его развития, повышение мотивации профсоюзного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8869" y="2452536"/>
            <a:ext cx="3917950" cy="458074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МАРАФОН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7777" y="5789886"/>
            <a:ext cx="4636407" cy="507831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«МОЛОДЁЖЬ, ВЫБИРАЙ ПРОФСОЮЗ!»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691" y="5179884"/>
            <a:ext cx="889781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октябре 202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года проведен городской конкурс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«За безопасность всей семьей» среди муниципальных образовательных учреждений городского округа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Самара.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Конкурсе приняли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59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учреждений городского округа Самара, реализующих образовательную программу дошкольного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образования. </a:t>
            </a: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конкурса победителями районного этапа стала команда нашего детского сада 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Помогаторы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462" t="33482" r="34238" b="24375"/>
          <a:stretch/>
        </p:blipFill>
        <p:spPr>
          <a:xfrm>
            <a:off x="7026877" y="3632730"/>
            <a:ext cx="1513554" cy="1417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sun9-east.userapi.com/sun9-30/s/v1/ig2/0nhgbMAkHBeAuy6mrOkOZl3kNrDS4q6EbTBpjwLqX8TV4sGe7uJOD_vrvZobMt7vnZC-XZHXDvxA90plLqjzCb4b.jpg?size=1280x1018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6" y="327410"/>
            <a:ext cx="4514085" cy="3590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9937" y="1110120"/>
            <a:ext cx="4049485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"Успех каждого ребёнка", воспитанники ДОУ приняли участие в Региональном Чемпионате "Будущие профессионалы 5+"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Дизайн«  и вошли в пятерку лучших проектов территориального этапа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9937" y="23124"/>
            <a:ext cx="4049485" cy="873572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«БУДУЩИЕ ПРОФЕССИОНАЛЫ 5 +»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455" y="3631868"/>
            <a:ext cx="1891090" cy="141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4155324"/>
            <a:ext cx="4049485" cy="786754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БЕЗОПАСНОСТЬ НА ДОРОГАХ  ВСЕЙ СЕМЬЕЙ»</a:t>
            </a:r>
          </a:p>
        </p:txBody>
      </p:sp>
    </p:spTree>
    <p:extLst>
      <p:ext uri="{BB962C8B-B14F-4D97-AF65-F5344CB8AC3E}">
        <p14:creationId xmlns:p14="http://schemas.microsoft.com/office/powerpoint/2010/main" val="58730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3641725" y="1727031"/>
            <a:ext cx="5346638" cy="24622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осени в детском саду является одним из любимейших мероприятий, ведь именно во время торжественных утренников ребятишки могут и повеселиться, и на других посмотреть, и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показать.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Сюрпризы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обеспечили всем многообразие ярких впечатлений на долгое время. Сказочные персонажи порадовали играми и веселыми шутками. Но и, конечно, какой праздник без угощения? Осень принесла детям всех возрастных групп сладкие апельсины. Праздник доставил радость и удовольствие как участникам, так и всем, кто пришел посмотреть на выступление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8207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0" y="355832"/>
            <a:ext cx="4239985" cy="873572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 А Д У  П Р О Ш Л И 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 Е Н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  У Т Р Е Н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 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7" y="1527461"/>
            <a:ext cx="3217908" cy="241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b="2644"/>
          <a:stretch/>
        </p:blipFill>
        <p:spPr>
          <a:xfrm>
            <a:off x="514702" y="4344569"/>
            <a:ext cx="3088923" cy="2293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" b="36920"/>
          <a:stretch/>
        </p:blipFill>
        <p:spPr>
          <a:xfrm>
            <a:off x="4028753" y="4349931"/>
            <a:ext cx="4822876" cy="2288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94175" y="126593"/>
            <a:ext cx="4794180" cy="160043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17 по 21 октября в нашем детском саду прошли осенние праздники для всех возрастных групп. Красавица Осень заглянула в каждую группу и к большим и к маленьким, никого не оставила без внимания, а дети встречали её как дорогую гостью — с песнями, танцами, сказками, играми, шутками да прибаутками!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7110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</TotalTime>
  <Words>639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Times New Roman</vt:lpstr>
      <vt:lpstr>Тема Office</vt:lpstr>
      <vt:lpstr>ежеквартальный информационный журнал      «Ключик»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МБДОУ2</cp:lastModifiedBy>
  <cp:revision>53</cp:revision>
  <dcterms:created xsi:type="dcterms:W3CDTF">2014-11-21T11:00:06Z</dcterms:created>
  <dcterms:modified xsi:type="dcterms:W3CDTF">2022-11-09T06:50:08Z</dcterms:modified>
</cp:coreProperties>
</file>