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61257" y="2391483"/>
            <a:ext cx="9144000" cy="176184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ежеквартальный информационный журнал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000" b="1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9600" b="1" spc="50" dirty="0">
                <a:ln w="0"/>
                <a:solidFill>
                  <a:srgbClr val="FF33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«Ключик»</a:t>
            </a:r>
            <a:r>
              <a:rPr lang="ru-RU" sz="6000" dirty="0">
                <a:solidFill>
                  <a:srgbClr val="FF3300"/>
                </a:solidFill>
              </a:rPr>
              <a:t/>
            </a:r>
            <a:br>
              <a:rPr lang="ru-RU" sz="6000" dirty="0">
                <a:solidFill>
                  <a:srgbClr val="FF3300"/>
                </a:solidFill>
              </a:rPr>
            </a:br>
            <a:endParaRPr lang="ru-RU" sz="60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39034" y="3452785"/>
            <a:ext cx="3065929" cy="1401080"/>
          </a:xfrm>
        </p:spPr>
        <p:txBody>
          <a:bodyPr>
            <a:normAutofit fontScale="32500" lnSpcReduction="20000"/>
          </a:bodyPr>
          <a:lstStyle/>
          <a:p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этом выпуске: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Наши новости</a:t>
            </a:r>
          </a:p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Поздравляем победителей!</a:t>
            </a:r>
          </a:p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Есть в марте день особый!</a:t>
            </a:r>
          </a:p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Любимые праздники</a:t>
            </a:r>
          </a:p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Педагогический марафон</a:t>
            </a:r>
          </a:p>
          <a:p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Анонс предстоящих мероприятий</a:t>
            </a:r>
          </a:p>
          <a:p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7017" y="192923"/>
            <a:ext cx="7889965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5940425" algn="r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5940425" algn="r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«Детский сад комбинированного вида № 2» городского округа Самара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Октябрь,2021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209800" y="1532782"/>
            <a:ext cx="1708150" cy="506413"/>
            <a:chOff x="1296" y="2044"/>
            <a:chExt cx="1076" cy="319"/>
          </a:xfrm>
        </p:grpSpPr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209800" y="1532782"/>
            <a:ext cx="1708150" cy="506413"/>
            <a:chOff x="1296" y="2044"/>
            <a:chExt cx="1076" cy="319"/>
          </a:xfrm>
        </p:grpSpPr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835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54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DejaVu Sans</vt:lpstr>
      <vt:lpstr>Times New Roman</vt:lpstr>
      <vt:lpstr>Тема Office</vt:lpstr>
      <vt:lpstr>ежеквартальный информационный журнал     «Ключик»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МБДОУ2</cp:lastModifiedBy>
  <cp:revision>21</cp:revision>
  <dcterms:created xsi:type="dcterms:W3CDTF">2014-11-21T11:00:06Z</dcterms:created>
  <dcterms:modified xsi:type="dcterms:W3CDTF">2021-10-18T09:09:20Z</dcterms:modified>
</cp:coreProperties>
</file>