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77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01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5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63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0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50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4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03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26A2-DBB8-43E9-8576-8C4C02B1F3C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1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626A2-DBB8-43E9-8576-8C4C02B1F3C0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8A696-D97A-4ED7-A8A9-A83A5C0E8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34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o2@samara.edu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084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311351" algn="r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algn="ctr">
              <a:tabLst>
                <a:tab pos="7311351" algn="r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 2» городского округа Самара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algn="ctr">
              <a:tabLst>
                <a:tab pos="7311351" algn="r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Россия, 443028, г. Самара,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Крутые Ключи, ул. Мира д.91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.: (846) 254-81-47, e-mail: </a:t>
            </a:r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doo2@samara.edu.ru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491" y="1411141"/>
            <a:ext cx="105710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3987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Мастер-класс </a:t>
            </a:r>
            <a:endParaRPr kumimoji="0" lang="ru-RU" sz="3600" b="0" i="0" u="none" strike="noStrike" kern="0" cap="none" spc="0" normalizeH="0" baseline="0" noProof="0" dirty="0" smtClean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</a:endParaRPr>
          </a:p>
          <a:p>
            <a:pPr marL="0" marR="0" lvl="0" indent="0" algn="ctr" defTabSz="839876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«Новогодняя игрушка»</a:t>
            </a:r>
            <a:endParaRPr kumimoji="0" lang="ru-RU" sz="6000" b="1" i="0" u="none" strike="noStrike" kern="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98872" y="4766474"/>
            <a:ext cx="37854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39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Старший воспитатель: Демьяненко Юлия Викторовна</a:t>
            </a:r>
          </a:p>
          <a:p>
            <a:pPr marL="0" marR="0" lvl="0" indent="0" algn="r" defTabSz="839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Воспитатель: </a:t>
            </a:r>
          </a:p>
          <a:p>
            <a:pPr marL="0" marR="0" lvl="0" indent="0" algn="r" defTabSz="839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Софронова Екатерина Вячеславовна</a:t>
            </a:r>
            <a:endParaRPr kumimoji="0" lang="ru-RU" sz="2000" b="0" i="0" u="none" strike="noStrike" kern="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5344" y="6341252"/>
            <a:ext cx="1733167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398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15" b="0" i="0" u="none" strike="noStrike" kern="0" cap="none" spc="0" normalizeH="0" baseline="0" noProof="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Самара,2022</a:t>
            </a:r>
            <a:endParaRPr kumimoji="0" lang="ru-RU" sz="2215" b="0" i="0" u="none" strike="noStrike" kern="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17" y="1071507"/>
            <a:ext cx="186553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3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6055" y="886265"/>
            <a:ext cx="52613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Не за горами всеми любимый праздник Новый год. В этот яркий и волшебный праздник  все люди ждут чудес и подарков. Мы предлагаем вам  удивить ваших родных и близких и с вашим ребёнком, сделать своими руками новогоднюю игрушку,  которая станет идеальным подарком для ваших родных и близких.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5" name="Рисунок 4" descr="C:\Users\Пользователь\Downloads\16652152917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391508" y="1308294"/>
            <a:ext cx="3123028" cy="284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Downloads\16652152917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987" y="3376248"/>
            <a:ext cx="4246540" cy="328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562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96545" y="1120676"/>
            <a:ext cx="48352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-Шар и конфетка;</a:t>
            </a:r>
          </a:p>
          <a:p>
            <a:pPr algn="just">
              <a:lnSpc>
                <a:spcPct val="20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-Фотографии любимых Самарских достопримечательностей;</a:t>
            </a:r>
          </a:p>
          <a:p>
            <a:pPr algn="just">
              <a:lnSpc>
                <a:spcPct val="20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- Новогодний бант, блестки;</a:t>
            </a:r>
          </a:p>
          <a:p>
            <a:pPr algn="just">
              <a:lnSpc>
                <a:spcPct val="20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-Клей ПВА, кисточка, клеенка, ножницы.</a:t>
            </a:r>
            <a:endParaRPr lang="ru-RU" sz="2400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50630" y="1146629"/>
            <a:ext cx="1045028" cy="2209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C:\Users\Пользователь\Downloads\166521529183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319314" y="1059542"/>
            <a:ext cx="5979886" cy="439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253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9803" y="618978"/>
            <a:ext cx="2405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Шаг 1: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Вырезанные фотографии приклеить в центр игрушки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ahnschrift Semi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756074" y="3108960"/>
            <a:ext cx="2475914" cy="314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Шаг 2: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На оставшуюся поверхность игрушки, вокруг фотографии наносим клей и прокатываем в блески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28406" y="647114"/>
            <a:ext cx="25603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Шаг 3: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В верхнюю часть шара вставляем петельку проволоки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Bahnschrift Semi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42474" y="3460653"/>
            <a:ext cx="26165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Шаг 4: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Прикрепляем к игрушке новогодний бант </a:t>
            </a:r>
          </a:p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12" name="Рисунок 11" descr="C:\Users\Пользователь\Downloads\16652152918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48255" y="731520"/>
            <a:ext cx="3065615" cy="23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Пользователь\Downloads\1665215291736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153" y="3221502"/>
            <a:ext cx="3008581" cy="256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Пользователь\Downloads\166521529176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689" y="829994"/>
            <a:ext cx="2910108" cy="225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Пользователь\Downloads\166521529172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447" y="3418449"/>
            <a:ext cx="2809943" cy="249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4068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181</Words>
  <Application>Microsoft Office PowerPoint</Application>
  <PresentationFormat>Широкоэкранный</PresentationFormat>
  <Paragraphs>23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Bahnschrift SemiBold</vt:lpstr>
      <vt:lpstr>Calibri</vt:lpstr>
      <vt:lpstr>Calibri Light</vt:lpstr>
      <vt:lpstr>DejaVu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МБДОУ2</dc:creator>
  <cp:lastModifiedBy>МБДОУ2</cp:lastModifiedBy>
  <cp:revision>16</cp:revision>
  <cp:lastPrinted>2022-10-14T05:29:59Z</cp:lastPrinted>
  <dcterms:created xsi:type="dcterms:W3CDTF">2022-09-28T04:49:09Z</dcterms:created>
  <dcterms:modified xsi:type="dcterms:W3CDTF">2024-02-06T06:14:17Z</dcterms:modified>
</cp:coreProperties>
</file>