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70" r:id="rId3"/>
    <p:sldId id="257" r:id="rId4"/>
    <p:sldId id="265" r:id="rId5"/>
    <p:sldId id="266" r:id="rId6"/>
    <p:sldId id="267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745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4T16:18:46.37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0 774</inkml:trace>
  <inkml:trace contextRef="#ctx0" brushRef="#br0" timeOffset="999">20 556</inkml:trace>
  <inkml:trace contextRef="#ctx0" brushRef="#br0" timeOffset="1754">60 278</inkml:trace>
  <inkml:trace contextRef="#ctx0" brushRef="#br0" timeOffset="2411">120 80</inkml:trace>
  <inkml:trace contextRef="#ctx0" brushRef="#br0" timeOffset="3056">139 0</inkml:trace>
  <inkml:trace contextRef="#ctx0" brushRef="#br0" timeOffset="5274">6569 2878</inkml:trace>
  <inkml:trace contextRef="#ctx0" brushRef="#br0" timeOffset="5909">6410 2838</inkml:trace>
  <inkml:trace contextRef="#ctx0" brushRef="#br0" timeOffset="6383">6271 2639</inkml:trace>
  <inkml:trace contextRef="#ctx0" brushRef="#br0" timeOffset="6782">6271 2381</inkml:trace>
  <inkml:trace contextRef="#ctx0" brushRef="#br0" timeOffset="7119">6251 2183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4T16:18:55.34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1724 674</inkml:trace>
  <inkml:trace contextRef="#ctx0" brushRef="#br0" timeOffset="563">1506 694</inkml:trace>
  <inkml:trace contextRef="#ctx0" brushRef="#br0" timeOffset="985">1387 555</inkml:trace>
  <inkml:trace contextRef="#ctx0" brushRef="#br0" timeOffset="1279">1189 337</inkml:trace>
  <inkml:trace contextRef="#ctx0" brushRef="#br0" timeOffset="1605">1051 0</inkml:trace>
  <inkml:trace contextRef="#ctx0" brushRef="#br0" timeOffset="2591">793 674</inkml:trace>
  <inkml:trace contextRef="#ctx0" brushRef="#br0" timeOffset="2990">0 337</inkml:trace>
  <inkml:trace contextRef="#ctx0" brushRef="#br0" timeOffset="4359">2338 4841,'20'0,"-20"0</inkml:trace>
  <inkml:trace contextRef="#ctx0" brushRef="#br0" timeOffset="4818">2418 4345</inkml:trace>
  <inkml:trace contextRef="#ctx0" brushRef="#br0" timeOffset="5557">2358 4047</inkml:trace>
  <inkml:trace contextRef="#ctx0" brushRef="#br0" timeOffset="5947">2438 3610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4T16:19:03.68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557 652,'0'0,"0"0,0 0,19-20</inkml:trace>
  <inkml:trace contextRef="#ctx0" brushRef="#br0" timeOffset="731">656 158</inkml:trace>
  <inkml:trace contextRef="#ctx0" brushRef="#br0" timeOffset="1252">0 99,'0'0</inkml:trace>
  <inkml:trace contextRef="#ctx0" brushRef="#br0" timeOffset="1709">99 257,'20'0</inkml:trace>
  <inkml:trace contextRef="#ctx0" brushRef="#br0" timeOffset="2548">696 0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4T16:19:05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2,'19'0,"-19"0,20 0,-20 0,19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4T16:19:08.28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1467 1489</inkml:trace>
  <inkml:trace contextRef="#ctx0" brushRef="#br0" timeOffset="588">1091 1489</inkml:trace>
  <inkml:trace contextRef="#ctx0" brushRef="#br0" timeOffset="1247">853 1251</inkml:trace>
  <inkml:trace contextRef="#ctx0" brushRef="#br0" timeOffset="1799">773 913</inkml:trace>
  <inkml:trace contextRef="#ctx0" brushRef="#br0" timeOffset="2328">773 457</inkml:trace>
  <inkml:trace contextRef="#ctx0" brushRef="#br0" timeOffset="2762">0 318,'0'-40</inkml:trace>
  <inkml:trace contextRef="#ctx0" brushRef="#br0" timeOffset="3136">278 0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5T16:34:54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18178 8554,'0'0,"0"0,0-20,0 0,0-20,0 21,0-1,0-20,0 20,0 0,0-19,0 19,0-20,0 20,0-39,0 39,0 0,0-20,0 21,-20-1,20-20,0 40,0-20,0-20,0 21,0-1,0 0,0 0,0-20,-20 21,0-21,20 20,0 0,-20 20,0-20,20-19,-39 19,19-40,-20 60,-19-39,19 19,0-20,21 40,-1-20,-40 0,40-19,-19 39,-1-20,0 0,1 20,-1 0,20-20,-20 0,-19 0,19 20,-19-39,19 19,-20 0,21 20,-1-20,20 20,-20-20,21 20,-21-20,0 1,1-1,19 20,20-20,-40 20,40-20,-20 0,20 20,0-20,-20-19,0-1,20 0,-39-39,39 39,-20 1,0-1,20-20,0 1,0-1,0-19,0 19,0 21,0-41,0 41,0-1,0-20,0 21,0-61,0 61,0-21,0 1,0-1,0 1,0-21,0 40,0 1,0-21,-20 40,0-39,1 19,-21-19,20 19,-20 0,1-19,-1 19,-20 0,1 20,59 20,-40-19,0-1,1 20,19-20,-40 20,1-40,-21 40,-39-39,40-1,-40 0,59 20,1 0,39 20,0-39,-19 19,19-20,0 20,0-39,0 39,-20 0,40-39,-19 39,-1 0,0-20,0 20,20-19,-20 39,20-20,0 20,0 0,0-20</inkml:trace>
  <inkml:trace contextRef="#ctx0" brushRef="#br0" timeOffset="5898">16610 5259,'0'0,"0"0,-20-19,20 19,-20 0,0 0,20-20,-19 20,19 0,-20 0,0 0,-40 0,1 0,-1 0,-19 0,19 0,1 0,39 0,0 0,-59 20,19 19,-39 21,40-40,-41 19,1 41,20-21,-60 21,40-41,-1 21,1-20,40-21,-60-19,39 0,1 0,19 0,-19 0,19 0,-19-19,39-1,-19 0,19-40,20 21,0-1,0-20,20 1,-19-1,-21 21,40-21,0 20,-20 1,0-1,0 0,20 20,0 20</inkml:trace>
  <inkml:trace contextRef="#ctx0" brushRef="#br0" timeOffset="7568">15201 5636,'0'0,"-20"-19,0-21,-19-20,19 21,0-21,0 20,0-19,0 19,20 1,0-21,-39 20,39-39,-20 19,0 21,0-21,20 20,-20-19,20-1,0 1,0-1,0-19,0 19,0 1,0-1,0 21,0-21,0 1,0-21,0 21,0-1,0 1,0 19,0-20,0 41,0-41,0 20,0 1,0-1,0-20,0 21,0-21,0 1,-19-1,-1-19,-40-21,-19 1,19-20,-19 20,19 0,1-1,59 61,-20-21,0 21,0-1,20-20,0 60,0-20</inkml:trace>
  <inkml:trace contextRef="#ctx0" brushRef="#br0" timeOffset="9758">17523 5398,'0'0,"20"0,0 0,-1 0,-19 0,20 0,20-20,-40 20,40 0,-1-19,-19-1,0 20,40 0,-41 0,1 0,0 0,-20 0,40 20,-20 19,19 21,-19-20,20 19,-20-19,19-1,1-19,20 20,-21-20,21 39,-21-39,41 0,-60-20,-20 0,39 0,-39 0,40 0,-20 0,0 0,39 0,1-40,-40 21,19-21,1-20,-20 1,0 19,19-19,-39 59,0-20,20 0,-20 20,0-20</inkml:trace>
  <inkml:trace contextRef="#ctx0" brushRef="#br0" timeOffset="11523">14288 5636,'0'0,"-20"0,0 40,-19 0,-1-20,0 19,-19-19,19 0,-19 0,19 0,-39-20,19 0,-39 0,-40 0,-20 0,-19 0,58 0,1 0,60 0,-40-60,19 1,-78-21,19-39,39 40,41 19,39 21,20-1,0 40,0-20,0 20</inkml:trace>
  <inkml:trace contextRef="#ctx0" brushRef="#br0" timeOffset="13198">8216 6847,'0'0,"0"0,0-40,0 21,0-1,20 0,-1-20,-19 0,20-19,-20 19,0 1,0 19,0-40,0 20,0 1,0-21,0 21,0-1,0-20,0 21,0-1,0 20,0-20,-20 1,1-1,-61 0,21-19,-41 19,1-39,40 19,-41 1,21 19,20 0,-21 1,1-21,-20 20,59 40,-40-59,21 19,19 20,-19-39,19 39,0-20,-19 20,19-19,0-21,1 1,-21-21,20-19,1 39,-1-19,-19 19,39 1,-40-20,21-21,19 41,0-21,-20 1,20 39,0-39,20 19,-39-19,-1 0,40-1,0 21,0-21,0 1,0 0,0-1,0-19,20 39,0-19,19-20,21 0,19-20,-19 39,-20 1,19-1,-19-19,19 40,1-41,-1 1,-19 20,-40-1,20 21,20-1,-21 21,-19-21,20 20,0-19,-20 19,0-19,0 19,0-20,0-39,0 0,0-20,0 20,-20-20,-19-1,19 41,-40-60,40 40,-19-20,19 39,-20 1,20-20,0 39,-19 21,39-1,0 0,0 40</inkml:trace>
  <inkml:trace contextRef="#ctx0" brushRef="#br0" timeOffset="22236">6430 2898,'0'0,"20"0,-20 0,19 0,-19 0,20-40,0 20,20 0,-20 1,19-1,21-20,-21 20,1 0,0 0,0 1,-1-1,1 0,19 20,61 0,-41-20,0 0,-19 20,-20 0,-21 0,21 0,20 0,-1 0,1 0,-1 0,40 0,-19 0,-21 0,1 20,-1-20,-19 20,20 0,39 19,20 1,-20-40,40 0,-20 0,-20 0,-19 0,-21 0,40 0,-39-20,0-39,39-40,-20 59,-39-40,-20 21,39-1,-39 1,0 19,0 0,0-39,-20 59,0 0,0 20,19 0</inkml:trace>
  <inkml:trace contextRef="#ctx0" brushRef="#br0" timeOffset="24197">6985 1905,'0'-39,"0"19,20 20,-20-20,0 0,20-39,0 59,0-20,0 0,39-20,1 20,-1 1,1-1,19 0,-19 0,39-20,0 21,-20-21,1 20,19-20,-59 40,-1-39,1 19,-20 20,0 0,-20-20</inkml:trace>
  <inkml:trace contextRef="#ctx0" brushRef="#br0" timeOffset="25557">1667 6371,'40'-80,"-1"-19,-39 20,0-20,0 19,0-19,0-20,0-20,0 60,0-41,-39 21,-21-20,-19 20,-1 20,1-60,19 59,21-39,-21 40,40 39,-39-39,19 19,20 1,0-1,-19 1,39-21,-60-19,40 39,1-19,-21 0,0-40,20 39,0-19,-19-20,19 20,20-1,0 21,0 20,0-21,0 21,0-21,0 21,0-1,0-19,0 39,0-39,0 59,0 0,20-20,0 20,39-19,-39 19,0 0,-20 20,20 0,-20-20</inkml:trace>
  <inkml:trace contextRef="#ctx0" brushRef="#br0" timeOffset="28242">1865 6926,'20'0,"0"20,-20-20,20 0,-20 0,20 0,-20 0,0-20,0 1,20-21,-20 0,0 1,0-1,0 0,0 20,0 0,0 1,0-41,0 40,0 0,0 1,0-21,0 20,-20 0,20 0,-20 0,-20 20,20-19,-19 19,19-20,-20 20,-19 0,-21-20,41 0,-1 0,20 20,-20-20,21 20,-21-19,20 19,-20-20,20 0,-39 0,19 0,1 0,19 0,0 1,0 19,20 0,-20-40,0 20,0 0,1-19,-1 19,0-20,0 0,-20 20,21-39,-1 59,0-40,0 1,0-21,0 20,-19 1,19-1,-20 20,40-20,-40 21,21-21,-21 40,20-40,-40 20,1-19,39 19,0 0,0 20,1-20,19 20,-40 0,20 0,20 0,0-20,-20 20,0 0,20 0,0 0,-19 0,-1-20,0 20,0-19,0 19,20-20,-20 0,20 20,0-20,-20 20,20-20,-19 0,19 0,0 1,-40-21,20 0,-20 20,21-19,-21 19,40 20,-20-20</inkml:trace>
  <inkml:trace contextRef="#ctx0" brushRef="#br0" timeOffset="31140">1588 5081,'0'-20,"0"20,0-20,0 0,0 0,0 1,-20-21,0 20,20-20,-20 1,0-21,-19-19,-1-40,0 0,20 19,-19-19,39-20,0 20,0 40,0 0,0 19,0 20,0 1,0 19,39 0,21 0,-1-20,21 21,39-21,0 40,-40-40,20 0,-19 40,39-39,-20-1,20 20,-39-19,-1-1,0 20,-19-20,-1 20,-19 1,20-21,-21 0,21 40,-40-39,0 19,19-60,-39 41,40-21,-20 1,-20-21,0-19,0 0,0-20,0 19,0 1,0 20,0-1,0 41,0-1,0-20,0 60,0-19,0-1,0 0</inkml:trace>
  <inkml:trace contextRef="#ctx0" brushRef="#br0" timeOffset="33625">8196 6172,'0'-20,"0"20,-20-19,0 19,20 0,-20 0,20-20,-20 20,1-20,-1 20,0-20,0 20,-39 0,39-20,0 0,-40 20,21-19,-41 19,-19-40,20 20,-21 0,41-20,-1 40,-19 0,0 0,-21 0,21 0,0 0,19 0,1 0,-1 0,-19 0,-21 20,-19 20,40 0,-20-1,0 21,19-40,21 0,-1 19,40-19,-19-20,39 0,-20 0,20 0,-40 0,40 0,-20 0,0 0,20 0,-20 0,20 0,20 0</inkml:trace>
  <inkml:trace contextRef="#ctx0" brushRef="#br0" timeOffset="35539">9049 5934,'119'-20,"0"20,0-20,-19 1,39 19,-20 0,-20 0,40 0,0 0,0 0,-40 0,0 0,40 0,-40 0,20 0,40 0,0 0,39 0,-99 0,-19 0,-1-20,-19 0,-21 0,21-20,-20 21,-1-21,-19 20,-20 0,20 20,-20-20</inkml:trace>
  <inkml:trace contextRef="#ctx0" brushRef="#br0" timeOffset="38317">10796 5795,'0'-20,"0"20,19-39,21 19,0-20,-20 40,-1-40,-19 21,0-1,20-20,-20 0,0-19,0-1,0-19,-20-40,20 0,0 39,0 21,0-1,0 21,0-21,0 20,60 1,19-21,-39 20,39-39,40 0,-19 39,-21-39,0 59,-39-40,40 21,-61 19,1 0</inkml:trace>
  <inkml:trace contextRef="#ctx0" brushRef="#br0" timeOffset="39828">13812 5934,'0'0,"-40"20,-19 0,19 20,-20-21,-19 21,39-20,1 0,-41-20,-19 39,-20 1,20 0,19-20,21 19,-1-39,1 20,-1 0,1 20,-40-20,19-1,21-19,-1 0,20 0,40 0,-39 0,39 0,-20 0,20 0</inkml:trace>
  <inkml:trace contextRef="#ctx0" brushRef="#br0" timeOffset="41657">17662 7442,'0'0,"20"0,-1-19,1-1,20-40,-20 60,0-39,19-1,1 20,0-20,79 20,-20-39,0 39,20-20,20 1,-20-1,0 20,0 20,-19 0,19 0,-80 0,-19-20,40 0,-21 20,21-19,0 19,-1 0,20 0,-19 0,0 0,-21 0,-39-20</inkml:trace>
  <inkml:trace contextRef="#ctx0" brushRef="#br0" timeOffset="44698">21234 6748,'0'-60,"0"1,0 19,0 0,0 21,0-21,0 0,0 20,0 0,20 1,-1-1,-19-20,20 20,40-39,19 39,-39 0,-20 0,-20 20,0 0,0 20,-20 40,-20-60,20 19,-19 1,19 0,-40 20,1-1,-21 1,-39 0,0-20,0 19,80-39,19 0,-40 0,60 0,-40 0,1 0,-60-19,39-1,0 0,-39 0,60 0,-1 0,0 20,-19-20,19 20,0 0,1 0,19 0,0 0,0 0,-20 0,1 0,-21 20,1 0,-1 0,1 0,-21-20,40 20,1-20,-1 0,40 0,-20 0,20 20,20-20,0 0,20 19,-1 1,-19-20,40 20,-1 20,-59-20,40-1,-20 1,19 40,-19-20,-20 19,60-19,-60 19,20-19,0 0,-20-1,19 1,-19 20,0-1,0-19,0 39,0 1,0 59,0-40,-19-20,-41 20,0 1,1-41,19 1,-19-40,39-1,0-19,-40 20,21-20,-21 0,1 0,-1 0,1 0,19 0,-20 0,21 0,19 0,0 20,0-20,20 20,-20-20,1 40,19-40,-20 0,20 19,0 21,0-20,0 20,0-1,0 21,0 19,0-39,0 0,0-1,0-19,0 0</inkml:trace>
  <inkml:trace contextRef="#ctx0" brushRef="#br0" timeOffset="47363">18376 8633,'20'20,"-20"0,20-20,-20 20,0-20,0 20,0-1,0-19,0 20,20-20,0 0,-20-20,0-19,0-1,19 0,-19-19,0-1,0 1,0-21,0 21,0-1,0 1,0-21,0 21,0 19,0 0,0 1,0-21,0 40,0-19,0 19,20-20,-20 40,0-20,0 0,20 1,0-1,0 20,0-20,19 20,1 0,0-20,-1 20,1 0,-20 0,20 0,-21 0,21-20,-20 0,0 20,-20 0,20 0,-20 0,20-19</inkml:trace>
  <inkml:trace contextRef="#ctx0" brushRef="#br0" timeOffset="48944">18059 7085,'0'0,"0"-39,0 39,0-40,-20 0,0 0,-40-19,1-20,-20 19,39 40,-20-39,40 59,-19-40,-1 20,40 20,-20-20,20 20,0-20</inkml:trace>
  <inkml:trace contextRef="#ctx0" brushRef="#br0" timeOffset="50435">15677 5577,'0'0,"0"0,-20 0,20 0,-19 0,-1 0,0 0,20 0,-20 20,-20 19,-19 21,59 0,-20-1,0 20,0-19,0 0,20-1,0 1,0-41,0 21,0 20,0-1,0-19,0 0,0-1,0 1,0 0,-19-1,19 1,0 0,-20 19,20-59,0 20,0 0,0 0,0 0,0-20,0 20,-20-1,20-19,0 20,0-20,0 20,0-20,-20 20,20 0,0-20</inkml:trace>
  <inkml:trace contextRef="#ctx0" brushRef="#br0" timeOffset="52895">9009 5974,'0'0,"0"0,-19 0,-1 0,0 0,0 0,-39 0,-1 0,20 0,1 0,-21 0,40 0,-19 0,19 0,0 0,0 0,20 0,-40 0,21 0,-1 0,0 0,0 20,-20-20,40 0,-20 20,1-20,19 19</inkml:trace>
  <inkml:trace contextRef="#ctx0" brushRef="#br0" timeOffset="54021">9009 5974,'20'0,"0"0,0 0,0 0,0 0,39 0,1 0,-21 0,-19 0,20 0,0 0,19 0,1 20,-21-20,21 39,-20 1,19-20,-19 20,0-1,-21 21,41-1,-20-39,-1-20,21 40,-1-40,-19 20,-20-20,20 20,39 19,0-39,-19 0,19 0,-19 0,-20 20,19-20,-39 0,20 0,-1 0,21 0,-1 0,1 0,-1 0,-39 0,0 0,40 0,-60 0,19 0,41 0,-40 0,-20 0</inkml:trace>
  <inkml:trace contextRef="#ctx0" brushRef="#br0" timeOffset="56423">6430 2699,'0'0,"0"0,0-20,0 1,0-41,0 20,0 1,0-1,0 0,0-19,0 19,0 0,-20 1,-20-41,-39 41,19-21,-59 1,0-21,20 21,-20-1,39 20,21 1,-1-1,41 20,-1 0,-20 0,20 1,-20-21,1 20,-1-20,0 21,21-21,-1-20,0 21,0-21,0 1,0-41,0 21,20 0,0-1,0 1,0-1,0 1,0 0,0 19,0 1,0 19,0 40,0-20,0 20,0-20</inkml:trace>
  <inkml:trace contextRef="#ctx0" brushRef="#br0" timeOffset="58935">754 2600,'0'0,"20"0,-20-20,0 20,0-20,0 20,20 0,-20-19,20-1,-20 20,19 0,-19 0,20 0,0 0,20 0,19 0,-39 0,-20 0,40 0,0 0,-1 20,1-1,39-19,-39 20,-20-20,20 0,-1 0,1 0,0 0,-20 0,39 0,1 0,-21 0,1-39,19-21,1 0,0 1,-41-1,41-19,-1 0,-19 39,20-39,-21 59,1 0,-40 0,20 20</inkml:trace>
  <inkml:trace contextRef="#ctx0" brushRef="#br0" timeOffset="60478">1012 4029,'0'0,"0"-20,0 0,0 0,-20 20,0-19,20-1,-19 20,-41-60,0 60,1-39,-20 19,39 0,20 0,0 0,20 20,-40 0,21 0,-21 0,-20 0,21 0,19 0,20 0,-20 0,0-20,20 20,-39-39,39-1,-20 20,-40 0,20 0,40 1,-19-1,19 20</inkml:trace>
  <inkml:trace contextRef="#ctx0" brushRef="#br0" timeOffset="62169">1548 3731,'20'-20,"-20"20,0-19,20 19,-20 0,0-20,0 20,0-20,19 20,1-20,-20 20,0-20,40 20,-40 0,20 0,0 0,-1 0,21 0,-20 0,20 0,-20 0,39 0,-39 0,20 0,-1 0,1 0,20 40,-1 0,-19-21,19 1,-19 0,0-20,-1 0,1 40,0-40,-20 0,19 0,-19 0,0 0,20 0,-21 0,-19 0,40 0,-40 0,20 0,20-20,-40 0,39 20,-39-20</inkml:trace>
  <inkml:trace contextRef="#ctx0" brushRef="#br0" timeOffset="63654">1627 2541,'0'-20,"0"20,0-20,0 0,0 0,0-39,0 39,0-40,-39 1,19-1,-20-59,20 40,0-21,1 21,19 59,0 0,0 1</inkml:trace>
  <inkml:trace contextRef="#ctx0" brushRef="#br0" timeOffset="64877">516 3473,'0'-39,"0"19,20-40,0 1,-1-21,-19 21,0-1,0-19,0-1,0-19,0 60,0-1,0 20,0 0,0 20,0-20,0 0</inkml:trace>
  <inkml:trace contextRef="#ctx0" brushRef="#br0" timeOffset="66568">1012 5716,'0'-40,"-20"20,20 0,0-19,-20 19,20 0,-19-39,19 19,0 20,0-20,0 1,0-1,0 0,19 20,-19-19,20 19,0 0,-20 0,40-20,-40 21,0-1,20-20,-20 20,0 0,0-19,0 19,0 0,0 0,-20 20,-40-20,1 0,19 1,-20-1,1 0,-1 0,41 20,-1-20,-20 20,0-20,20 1,-19 19,19 0,-40-20,21 0,-21 0,40 20,1-20,19 20,0-20,0 20,-20-20,20-19,0-1,0-19,0 19,0 20,0-40,0 41,0-21,0 20,0-20,0 40,0-19,20-1,-20 20,0-20</inkml:trace>
  <inkml:trace contextRef="#ctx0" brushRef="#br0" timeOffset="68260">1052 6192,'0'0,"0"-20,0 0,0 1,-40-21,40 20,-59 0,59 0,-40 20,40-19,-40 19,0 0,1 0,19 0,-20 0,20 0,1 0,-1 0,-20 0,20 0,0 0,20 0,-20 0,1 0,19 19,0 21,-20-20,20 0,0 39,0-19,0 0,0 19,-20-39,20 0,-40 0,40 0,-20-20,20 19,-39-19,19 20,0-20,-20 20,21-20,-1 0,0 20,0-20,-20 0,40 0,-20 0,1 0,19 0,-20-60,0 60,0-19,20 19,0-20,-40 0,21 20,-1-20,-20 20,40 0,0-20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5T16:35:11.0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3162 4240,'0'-20,"0"20,0-20,0 1,0 19,0-20,0 20,0-20,0 0,0 0,0 0,0 1,0-21,0 20,0-19,0 19,0-40,0 21,0-1,-20 0,1 1,-21-1,1 1,-1-21,20 20,1 21,-1-41,-20 21,-19-41,0 41,-20-1,19 0,1 1,-40-40,60 79,-21-40,-19 20,20-20,-59 1,-1 19,0-20,1 1,39 19,0-20,0 20,0-19,19 39,-19-40,0-19,20-1,0 21,19-21,-19-39,0 20,-20 39,39-59,-118 40,99-21,-40 21,39 39,1 0,0-19,19 19,-19 20,0 0,-40-20,59 20,21 0,-1 0,20 0,-20 0,20 0</inkml:trace>
  <inkml:trace contextRef="#ctx0" brushRef="#br0" timeOffset="2351">2075 3011,'0'0,"-19"0,19-19,-20 19,0-20,0 0,-19 20,19 0,-20 0,-19 0,20 0,-21 0,41 0,-21 0,1 20,19 19,0-19,0 0,20 0,0 20,-20-1,20-19,0 20,0-1,0 21,0-1,0 20,0 1,0-21,0 1,20 58,20-58,-40-1,20-19,-1 19,-19-19,0 19,0 1,0-20,0-1,0 1,0 19,0-19,0-20,0 39,-39 20,-1 1,20-21,-39 1,39-21,-19 21,-1-60,21 19,-41 1,41-20,-1 0,-20 0,-19 0,0 0,19 0,20 0,1 0,19 0,0 0</inkml:trace>
  <inkml:trace contextRef="#ctx0" brushRef="#br0" timeOffset="4157">1225 2635,'0'-20,"0"20,-39-39,39 19,-20 0,-19-20,19 1,0-1,20 20,0 0,-39-79,19 20,0 0,20-20,0 19,0 21,0-20,0-1,20 1,19-40,1 40,-40 20,39-21,-19 21,0-20,-20 19,0-19,0 19,0 1,0 19,0-19,-20 19,-19-39,-40 39,-20-78,-40-21,21 40,-40 19,19-38,41 58,38 40,41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2-03-05T16:34:57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3769,'0'0,"-19"0,19 0,-20 0,0 0,20-20,0 20,-39 0,39-20,-20 20,20 0,0-20,0 1,0 19,0-20,0 0,0 0,0 20,0-20,0 0,0 0,20 20,-20-19,19-1,1 0,-20 0,20 0,0 0,-20 1,19-1,1-20,20 20,-40 20,19 0,1-20,0 20,19 0,1-19,-1-1,1 0,-20 20,19-20,20 0,1 0,-1 1,0-1,0-20,-19 20,-20-19,19 39,1-40,-1 20,-19-40,19 41,-19-21,20-20,-40 21,20-21,19 21,-39-41,20 21,0-1,-1-19,-19-20,40 19,-40 1,0-20,0 19,20 1,-20 20,0-21,0 21,19-1,-19 1,0-21,0 1,0 0,20-1,-20 1,20 19,0-19,19-20,-19 0,19 19,-19-19,20 40,-21-1,1-19,0 39,19 0,-39 1,40-1,-20 20,-1-20,1 21,-20-41,20 20,-20 1,20 19,-20 0,0 20,0 0,0-20,0 0,0 20,0-19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B01B-67BA-417F-B09E-88F9034D1A7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7C62-6DCF-4A45-B8D6-50FCA2656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-&#1080;&#1075;&#1088;&#1072;\kto_hodit_v_gosti_po_utram_(mp3cut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6.emf"/><Relationship Id="rId18" Type="http://schemas.openxmlformats.org/officeDocument/2006/relationships/customXml" Target="../ink/ink6.xml"/><Relationship Id="rId3" Type="http://schemas.openxmlformats.org/officeDocument/2006/relationships/audio" Target="../media/audio1.wav"/><Relationship Id="rId21" Type="http://schemas.openxmlformats.org/officeDocument/2006/relationships/image" Target="../media/image20.emf"/><Relationship Id="rId7" Type="http://schemas.openxmlformats.org/officeDocument/2006/relationships/image" Target="../media/image2.png"/><Relationship Id="rId12" Type="http://schemas.openxmlformats.org/officeDocument/2006/relationships/customXml" Target="../ink/ink3.xml"/><Relationship Id="rId17" Type="http://schemas.openxmlformats.org/officeDocument/2006/relationships/image" Target="../media/image18.emf"/><Relationship Id="rId2" Type="http://schemas.openxmlformats.org/officeDocument/2006/relationships/audio" Target="../media/audio2.wav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emf"/><Relationship Id="rId5" Type="http://schemas.openxmlformats.org/officeDocument/2006/relationships/image" Target="../media/image12.png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10" Type="http://schemas.openxmlformats.org/officeDocument/2006/relationships/customXml" Target="../ink/ink2.xml"/><Relationship Id="rId19" Type="http://schemas.openxmlformats.org/officeDocument/2006/relationships/image" Target="../media/image19.emf"/><Relationship Id="rId4" Type="http://schemas.openxmlformats.org/officeDocument/2006/relationships/image" Target="../media/image11.png"/><Relationship Id="rId9" Type="http://schemas.openxmlformats.org/officeDocument/2006/relationships/image" Target="../media/image14.emf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IzeLL\Downloads\7.mp3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audio" Target="file:///C:\Users\IzeLL\Downloads\1.mp3" TargetMode="External"/><Relationship Id="rId7" Type="http://schemas.openxmlformats.org/officeDocument/2006/relationships/audio" Target="file:///C:\Users\IzeLL\Downloads\6.mp3" TargetMode="Externa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.png"/><Relationship Id="rId2" Type="http://schemas.openxmlformats.org/officeDocument/2006/relationships/audio" Target="../media/audio3.wav"/><Relationship Id="rId16" Type="http://schemas.openxmlformats.org/officeDocument/2006/relationships/image" Target="../media/image2.png"/><Relationship Id="rId1" Type="http://schemas.openxmlformats.org/officeDocument/2006/relationships/audio" Target="file:///C:\Users\IzeLL\Downloads\8%20(2).mp3" TargetMode="External"/><Relationship Id="rId6" Type="http://schemas.openxmlformats.org/officeDocument/2006/relationships/audio" Target="file:///C:\Users\IzeLL\Downloads\5.mp3" TargetMode="External"/><Relationship Id="rId11" Type="http://schemas.openxmlformats.org/officeDocument/2006/relationships/audio" Target="file:///C:\Users\IzeLL\Downloads\4%20(2).mp3" TargetMode="External"/><Relationship Id="rId5" Type="http://schemas.openxmlformats.org/officeDocument/2006/relationships/audio" Target="file:///C:\Users\IzeLL\Downloads\3.mp3" TargetMode="External"/><Relationship Id="rId15" Type="http://schemas.openxmlformats.org/officeDocument/2006/relationships/image" Target="../media/image25.png"/><Relationship Id="rId10" Type="http://schemas.openxmlformats.org/officeDocument/2006/relationships/audio" Target="file:///C:\Users\IzeLL\Downloads\10.mp3" TargetMode="External"/><Relationship Id="rId4" Type="http://schemas.openxmlformats.org/officeDocument/2006/relationships/audio" Target="file:///C:\Users\IzeLL\Downloads\2.mp3" TargetMode="External"/><Relationship Id="rId9" Type="http://schemas.openxmlformats.org/officeDocument/2006/relationships/audio" Target="file:///C:\Users\IzeLL\Downloads\9.mp3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134672" cy="2979763"/>
          </a:xfrm>
          <a:solidFill>
            <a:srgbClr val="FFFF00"/>
          </a:solidFill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Дидактическая игра</a:t>
            </a:r>
            <a:b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«Приключения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Винни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-Пуха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»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797152"/>
            <a:ext cx="5328592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9756306">
            <a:off x="2239501" y="3760797"/>
            <a:ext cx="914400" cy="91440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7" name="Капля 6"/>
          <p:cNvSpPr/>
          <p:nvPr/>
        </p:nvSpPr>
        <p:spPr>
          <a:xfrm rot="10800000">
            <a:off x="3347864" y="3789040"/>
            <a:ext cx="914400" cy="9144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7" idx="7"/>
          </p:cNvCxnSpPr>
          <p:nvPr/>
        </p:nvCxnSpPr>
        <p:spPr>
          <a:xfrm rot="5400000">
            <a:off x="2364906" y="4346492"/>
            <a:ext cx="626010" cy="1339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flipH="1" flipV="1">
            <a:off x="1979712" y="4797152"/>
            <a:ext cx="432048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6" idx="7"/>
            <a:endCxn id="5" idx="3"/>
          </p:cNvCxnSpPr>
          <p:nvPr/>
        </p:nvCxnSpPr>
        <p:spPr>
          <a:xfrm rot="5400000">
            <a:off x="2083243" y="4903464"/>
            <a:ext cx="426345" cy="201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7"/>
            <a:endCxn id="6" idx="7"/>
          </p:cNvCxnSpPr>
          <p:nvPr/>
        </p:nvCxnSpPr>
        <p:spPr>
          <a:xfrm rot="5400000">
            <a:off x="2397093" y="47909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954711d09fe8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1368152" cy="1992453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>
            <a:stCxn id="6" idx="7"/>
            <a:endCxn id="5" idx="3"/>
          </p:cNvCxnSpPr>
          <p:nvPr/>
        </p:nvCxnSpPr>
        <p:spPr>
          <a:xfrm rot="5400000">
            <a:off x="2083243" y="4903464"/>
            <a:ext cx="426345" cy="201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1115616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268016" y="10611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496944" cy="33123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Задачи: </a:t>
            </a:r>
          </a:p>
          <a:p>
            <a:pPr algn="l"/>
            <a:r>
              <a:rPr lang="ru-RU" sz="2800" b="1" dirty="0" smtClean="0">
                <a:solidFill>
                  <a:schemeClr val="bg2"/>
                </a:solidFill>
              </a:rPr>
              <a:t>-закреплять порядковый и количественный </a:t>
            </a:r>
            <a:r>
              <a:rPr lang="ru-RU" sz="2800" b="1" dirty="0">
                <a:solidFill>
                  <a:schemeClr val="bg2"/>
                </a:solidFill>
              </a:rPr>
              <a:t>счет в пределах 10; </a:t>
            </a:r>
            <a:endParaRPr lang="ru-RU" sz="2800" b="1" dirty="0" smtClean="0">
              <a:solidFill>
                <a:schemeClr val="bg2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2"/>
                </a:solidFill>
              </a:rPr>
              <a:t>-упражнять в умении </a:t>
            </a:r>
            <a:r>
              <a:rPr lang="ru-RU" sz="2800" b="1" dirty="0">
                <a:solidFill>
                  <a:schemeClr val="bg2"/>
                </a:solidFill>
              </a:rPr>
              <a:t>соотносить цифру с количеством предметов; </a:t>
            </a:r>
            <a:endParaRPr lang="ru-RU" sz="2800" b="1" dirty="0" smtClean="0">
              <a:solidFill>
                <a:schemeClr val="bg2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2"/>
                </a:solidFill>
              </a:rPr>
              <a:t>-развивать внимание, память. </a:t>
            </a:r>
            <a:endParaRPr lang="ru-RU" sz="2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Дуга 18"/>
          <p:cNvSpPr/>
          <p:nvPr/>
        </p:nvSpPr>
        <p:spPr>
          <a:xfrm flipH="1" flipV="1">
            <a:off x="1979712" y="4797152"/>
            <a:ext cx="432048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083243" y="4903464"/>
            <a:ext cx="426345" cy="201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397093" y="47909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1115616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268016" y="10611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игры</a:t>
            </a:r>
            <a:r>
              <a:rPr lang="ru-RU" dirty="0" smtClean="0">
                <a:solidFill>
                  <a:schemeClr val="bg2"/>
                </a:solidFill>
              </a:rPr>
              <a:t>: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закрепление порядкового и количественного счета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792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2446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54711d09fe8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8003" y="3140968"/>
            <a:ext cx="1038356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48680"/>
            <a:ext cx="799288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Однажды </a:t>
            </a:r>
            <a:r>
              <a:rPr lang="ru-RU" dirty="0" err="1" smtClean="0"/>
              <a:t>Винни</a:t>
            </a:r>
            <a:r>
              <a:rPr lang="ru-RU" dirty="0" smtClean="0"/>
              <a:t>- Пух отправился в гости к ослику </a:t>
            </a:r>
            <a:r>
              <a:rPr lang="ru-RU" dirty="0" err="1" smtClean="0"/>
              <a:t>Иа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По дороге он решил сосчитать все что увидит. Помоги ему , дружок.</a:t>
            </a:r>
            <a:endParaRPr lang="ru-RU" dirty="0"/>
          </a:p>
        </p:txBody>
      </p:sp>
      <p:pic>
        <p:nvPicPr>
          <p:cNvPr id="10" name="kto_hodit_v_gosti_po_utram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912 C 0.00313 0.1074 0.0125 0.12592 0.04375 0.13842 C 0.075 0.15092 0.13663 0.15972 0.18073 0.16389 C 0.22483 0.16805 0.26337 0.16389 0.30799 0.16389 C 0.35261 0.16389 0.425 0.16389 0.44861 0.1638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515d631fdd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640960" cy="62646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5040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Помоги </a:t>
            </a:r>
            <a:r>
              <a:rPr lang="ru-RU" sz="3200" b="1" dirty="0" err="1" smtClean="0">
                <a:solidFill>
                  <a:schemeClr val="accent2"/>
                </a:solidFill>
              </a:rPr>
              <a:t>Винни</a:t>
            </a:r>
            <a:r>
              <a:rPr lang="ru-RU" sz="3200" b="1" dirty="0" smtClean="0">
                <a:solidFill>
                  <a:schemeClr val="accent2"/>
                </a:solidFill>
              </a:rPr>
              <a:t>- Пуху сосчитать бабочек.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 descr="1266748996554817001485509_55730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54990">
            <a:off x="3883970" y="2321346"/>
            <a:ext cx="789144" cy="624018"/>
          </a:xfrm>
          <a:prstGeom prst="rect">
            <a:avLst/>
          </a:prstGeom>
        </p:spPr>
      </p:pic>
      <p:pic>
        <p:nvPicPr>
          <p:cNvPr id="11" name="Рисунок 10" descr="1266748996554817001485509_55730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48261">
            <a:off x="4099995" y="4625601"/>
            <a:ext cx="789144" cy="624018"/>
          </a:xfrm>
          <a:prstGeom prst="rect">
            <a:avLst/>
          </a:prstGeom>
        </p:spPr>
      </p:pic>
      <p:pic>
        <p:nvPicPr>
          <p:cNvPr id="12" name="Рисунок 11" descr="1266748996554817001485509_55730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54990">
            <a:off x="6188227" y="3761505"/>
            <a:ext cx="789144" cy="624018"/>
          </a:xfrm>
          <a:prstGeom prst="rect">
            <a:avLst/>
          </a:prstGeom>
        </p:spPr>
      </p:pic>
      <p:pic>
        <p:nvPicPr>
          <p:cNvPr id="14" name="Рисунок 13" descr="067fi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1054452" cy="620266"/>
          </a:xfrm>
          <a:prstGeom prst="rect">
            <a:avLst/>
          </a:prstGeom>
        </p:spPr>
      </p:pic>
      <p:pic>
        <p:nvPicPr>
          <p:cNvPr id="15" name="Рисунок 14" descr="067fi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120178">
            <a:off x="683568" y="4725144"/>
            <a:ext cx="1054452" cy="620266"/>
          </a:xfrm>
          <a:prstGeom prst="rect">
            <a:avLst/>
          </a:prstGeom>
        </p:spPr>
      </p:pic>
      <p:pic>
        <p:nvPicPr>
          <p:cNvPr id="16" name="Рисунок 15" descr="067fi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229200"/>
            <a:ext cx="1054452" cy="620266"/>
          </a:xfrm>
          <a:prstGeom prst="rect">
            <a:avLst/>
          </a:prstGeom>
        </p:spPr>
      </p:pic>
      <p:pic>
        <p:nvPicPr>
          <p:cNvPr id="17" name="Рисунок 16" descr="1266748996554817001485509_557301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18013">
            <a:off x="1370437" y="3565945"/>
            <a:ext cx="879992" cy="695856"/>
          </a:xfrm>
          <a:prstGeom prst="rect">
            <a:avLst/>
          </a:prstGeom>
        </p:spPr>
      </p:pic>
      <p:pic>
        <p:nvPicPr>
          <p:cNvPr id="18" name="Рисунок 17" descr="1266748996554817001485509_557301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688961">
            <a:off x="2810598" y="5510161"/>
            <a:ext cx="879992" cy="695856"/>
          </a:xfrm>
          <a:prstGeom prst="rect">
            <a:avLst/>
          </a:prstGeom>
        </p:spPr>
      </p:pic>
      <p:sp>
        <p:nvSpPr>
          <p:cNvPr id="19" name="Семиугольник 18"/>
          <p:cNvSpPr/>
          <p:nvPr/>
        </p:nvSpPr>
        <p:spPr>
          <a:xfrm>
            <a:off x="1907704" y="134076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3707904" y="134076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5508104" y="134076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</a:t>
            </a:r>
            <a:endParaRPr lang="ru-RU" sz="3600" dirty="0"/>
          </a:p>
        </p:txBody>
      </p:sp>
      <p:pic>
        <p:nvPicPr>
          <p:cNvPr id="23" name="Рисунок 22" descr="954711d09fe8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2276872"/>
            <a:ext cx="1179514" cy="17177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9752" y="2708920"/>
            <a:ext cx="109036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995936" y="2492896"/>
            <a:ext cx="11432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940152" y="2780928"/>
            <a:ext cx="13211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Правильно </a:t>
            </a:r>
            <a:endParaRPr lang="ru-RU" dirty="0"/>
          </a:p>
        </p:txBody>
      </p:sp>
      <p:sp>
        <p:nvSpPr>
          <p:cNvPr id="28" name="Управляющая кнопка: далее 27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8100392" y="6309320"/>
            <a:ext cx="792088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842493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6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708920"/>
            <a:ext cx="1758971" cy="1935832"/>
          </a:xfrm>
          <a:prstGeom prst="rect">
            <a:avLst/>
          </a:prstGeom>
        </p:spPr>
      </p:pic>
      <p:pic>
        <p:nvPicPr>
          <p:cNvPr id="7" name="Рисунок 6" descr="36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052736"/>
            <a:ext cx="1758971" cy="1935832"/>
          </a:xfrm>
          <a:prstGeom prst="rect">
            <a:avLst/>
          </a:prstGeom>
        </p:spPr>
      </p:pic>
      <p:pic>
        <p:nvPicPr>
          <p:cNvPr id="8" name="Рисунок 7" descr="36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933056"/>
            <a:ext cx="1758971" cy="1935832"/>
          </a:xfrm>
          <a:prstGeom prst="rect">
            <a:avLst/>
          </a:prstGeom>
        </p:spPr>
      </p:pic>
      <p:pic>
        <p:nvPicPr>
          <p:cNvPr id="9" name="Рисунок 8" descr="36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221010">
            <a:off x="7011658" y="4607126"/>
            <a:ext cx="1758971" cy="1935832"/>
          </a:xfrm>
          <a:prstGeom prst="rect">
            <a:avLst/>
          </a:prstGeom>
        </p:spPr>
      </p:pic>
      <p:pic>
        <p:nvPicPr>
          <p:cNvPr id="10" name="Рисунок 9" descr="36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916832"/>
            <a:ext cx="1758971" cy="1935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260649"/>
            <a:ext cx="6768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Сосчитай гусят</a:t>
            </a:r>
            <a:endParaRPr lang="ru-RU" sz="3600" dirty="0"/>
          </a:p>
        </p:txBody>
      </p:sp>
      <p:sp>
        <p:nvSpPr>
          <p:cNvPr id="13" name="Семиугольник 12"/>
          <p:cNvSpPr/>
          <p:nvPr/>
        </p:nvSpPr>
        <p:spPr>
          <a:xfrm>
            <a:off x="539552" y="3789040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14" name="Семиугольник 13"/>
          <p:cNvSpPr/>
          <p:nvPr/>
        </p:nvSpPr>
        <p:spPr>
          <a:xfrm>
            <a:off x="539552" y="242088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5" name="Семиугольник 14"/>
          <p:cNvSpPr/>
          <p:nvPr/>
        </p:nvSpPr>
        <p:spPr>
          <a:xfrm>
            <a:off x="467544" y="1052736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</a:t>
            </a:r>
            <a:endParaRPr lang="ru-RU" sz="3600" dirty="0"/>
          </a:p>
        </p:txBody>
      </p:sp>
      <p:pic>
        <p:nvPicPr>
          <p:cNvPr id="16" name="Рисунок 15" descr="954711d09fe8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060848"/>
            <a:ext cx="1224136" cy="1782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1680" y="1628800"/>
            <a:ext cx="10903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3284984"/>
            <a:ext cx="12682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4581128"/>
            <a:ext cx="10903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  <a:hlinkHover r:id="" action="ppaction://hlinkshowjump?jump=nextslide">
              <a:snd r:embed="rId2" name="chimes.wav"/>
            </a:hlinkHover>
          </p:cNvPr>
          <p:cNvSpPr/>
          <p:nvPr/>
        </p:nvSpPr>
        <p:spPr>
          <a:xfrm>
            <a:off x="8172400" y="6165304"/>
            <a:ext cx="648072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805263"/>
            <a:ext cx="59046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Сосчитай рыбок в озере</a:t>
            </a:r>
            <a:endParaRPr lang="ru-RU" sz="3600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7740352" y="1484784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7740352" y="2924944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10" name="Семиугольник 9"/>
          <p:cNvSpPr/>
          <p:nvPr/>
        </p:nvSpPr>
        <p:spPr>
          <a:xfrm>
            <a:off x="7740352" y="422108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pic>
        <p:nvPicPr>
          <p:cNvPr id="11" name="Рисунок 10" descr="5156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9936">
            <a:off x="1547664" y="2348880"/>
            <a:ext cx="864096" cy="864096"/>
          </a:xfrm>
          <a:prstGeom prst="rect">
            <a:avLst/>
          </a:prstGeom>
        </p:spPr>
      </p:pic>
      <p:pic>
        <p:nvPicPr>
          <p:cNvPr id="12" name="Рисунок 11" descr="5156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365104"/>
            <a:ext cx="864096" cy="864096"/>
          </a:xfrm>
          <a:prstGeom prst="rect">
            <a:avLst/>
          </a:prstGeom>
        </p:spPr>
      </p:pic>
      <p:pic>
        <p:nvPicPr>
          <p:cNvPr id="13" name="Рисунок 12" descr="5156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18999">
            <a:off x="6164474" y="1853122"/>
            <a:ext cx="864096" cy="864096"/>
          </a:xfrm>
          <a:prstGeom prst="rect">
            <a:avLst/>
          </a:prstGeom>
        </p:spPr>
      </p:pic>
      <p:pic>
        <p:nvPicPr>
          <p:cNvPr id="14" name="Рисунок 13" descr="5156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249234">
            <a:off x="1547664" y="4509120"/>
            <a:ext cx="764704" cy="764704"/>
          </a:xfrm>
          <a:prstGeom prst="rect">
            <a:avLst/>
          </a:prstGeom>
        </p:spPr>
      </p:pic>
      <p:pic>
        <p:nvPicPr>
          <p:cNvPr id="15" name="Рисунок 14" descr="5156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89112">
            <a:off x="6386277" y="3875127"/>
            <a:ext cx="764704" cy="764704"/>
          </a:xfrm>
          <a:prstGeom prst="rect">
            <a:avLst/>
          </a:prstGeom>
        </p:spPr>
      </p:pic>
      <p:pic>
        <p:nvPicPr>
          <p:cNvPr id="16" name="Рисунок 15" descr="5156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2924944"/>
            <a:ext cx="764704" cy="764704"/>
          </a:xfrm>
          <a:prstGeom prst="rect">
            <a:avLst/>
          </a:prstGeom>
        </p:spPr>
      </p:pic>
      <p:pic>
        <p:nvPicPr>
          <p:cNvPr id="17" name="Рисунок 16" descr="954711d09fe8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04664"/>
            <a:ext cx="981732" cy="1429706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028384" y="6093296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84168" y="1412776"/>
            <a:ext cx="12442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3140968"/>
            <a:ext cx="109036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4941168"/>
            <a:ext cx="109036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</a:t>
            </a:r>
            <a:endParaRPr lang="ru-RU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7975" y="2278063"/>
              <a:ext cx="2365375" cy="1036637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568614" y="2268701"/>
                <a:ext cx="2384096" cy="105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2276475"/>
              <a:ext cx="877888" cy="1743075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42145" y="2267115"/>
                <a:ext cx="896597" cy="176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579938"/>
              <a:ext cx="250825" cy="234950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68844" y="4570583"/>
                <a:ext cx="269538" cy="25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4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1225" y="4778375"/>
              <a:ext cx="28575" cy="1588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41821" y="4737087"/>
                <a:ext cx="4738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6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6663" y="4714875"/>
              <a:ext cx="528637" cy="536575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227300" y="4705512"/>
                <a:ext cx="547363" cy="55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8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3213100"/>
              <a:ext cx="7737475" cy="3151188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74853" y="3203740"/>
                <a:ext cx="7756195" cy="3169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0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3451225"/>
              <a:ext cx="1143000" cy="1749425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948028" y="3441866"/>
                <a:ext cx="1161720" cy="176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2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4076700"/>
              <a:ext cx="614362" cy="1357313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723230" y="4067339"/>
                <a:ext cx="633077" cy="13760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Click="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Содержимое 19" descr="954711d09fe8x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81134" y="3148328"/>
            <a:ext cx="981732" cy="1429706"/>
          </a:xfrm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6093297"/>
            <a:ext cx="65527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Сосчитай звездочки</a:t>
            </a:r>
            <a:endParaRPr lang="ru-RU" sz="3200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2627784" y="1052736"/>
            <a:ext cx="554360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419872" y="404664"/>
            <a:ext cx="504056" cy="57606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716016" y="1988840"/>
            <a:ext cx="554360" cy="57606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347864" y="1988840"/>
            <a:ext cx="554360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11560" y="476672"/>
            <a:ext cx="720080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940152" y="404664"/>
            <a:ext cx="576064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7956376" y="980728"/>
            <a:ext cx="698376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миугольник 16"/>
          <p:cNvSpPr/>
          <p:nvPr/>
        </p:nvSpPr>
        <p:spPr>
          <a:xfrm>
            <a:off x="395536" y="2492896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395536" y="3933056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</a:t>
            </a:r>
            <a:endParaRPr lang="ru-RU" sz="3600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395536" y="1196752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pic>
        <p:nvPicPr>
          <p:cNvPr id="21" name="Рисунок 20" descr="954711d09fe8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01008"/>
            <a:ext cx="981732" cy="1429706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100392" y="6237312"/>
            <a:ext cx="754384" cy="43204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835696" y="1772816"/>
            <a:ext cx="1244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195736" y="3068960"/>
            <a:ext cx="10903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763688" y="4797152"/>
            <a:ext cx="10903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 верно</a:t>
            </a:r>
            <a:endParaRPr lang="ru-RU" dirty="0"/>
          </a:p>
        </p:txBody>
      </p:sp>
    </p:spTree>
  </p:cSld>
  <p:clrMapOvr>
    <a:masterClrMapping/>
  </p:clrMapOvr>
  <p:transition spd="slow" advClick="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8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987824" y="2492896"/>
            <a:ext cx="304800" cy="304800"/>
          </a:xfrm>
          <a:prstGeom prst="rect">
            <a:avLst/>
          </a:prstGeom>
        </p:spPr>
      </p:pic>
      <p:pic>
        <p:nvPicPr>
          <p:cNvPr id="35" name="06">
            <a:hlinkClick r:id="" action="ppaction://media"/>
          </p:cNvPr>
          <p:cNvPicPr>
            <a:picLocks noRot="1" noChangeAspect="1"/>
          </p:cNvPicPr>
          <p:nvPr>
            <a:wavAudioFile r:embed="rId2" name="06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-конечная звезда 4"/>
          <p:cNvSpPr/>
          <p:nvPr/>
        </p:nvSpPr>
        <p:spPr>
          <a:xfrm>
            <a:off x="467544" y="5517232"/>
            <a:ext cx="914400" cy="914400"/>
          </a:xfrm>
          <a:prstGeom prst="star8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4716016" y="5517232"/>
            <a:ext cx="914400" cy="914400"/>
          </a:xfrm>
          <a:prstGeom prst="star8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7" name="8-конечная звезда 6"/>
          <p:cNvSpPr/>
          <p:nvPr/>
        </p:nvSpPr>
        <p:spPr>
          <a:xfrm>
            <a:off x="5724128" y="5517232"/>
            <a:ext cx="914400" cy="914400"/>
          </a:xfrm>
          <a:prstGeom prst="star8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804248" y="5517232"/>
            <a:ext cx="914400" cy="914400"/>
          </a:xfrm>
          <a:prstGeom prst="star8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9" name="8-конечная звезда 8"/>
          <p:cNvSpPr/>
          <p:nvPr/>
        </p:nvSpPr>
        <p:spPr>
          <a:xfrm>
            <a:off x="7812360" y="5517232"/>
            <a:ext cx="914400" cy="914400"/>
          </a:xfrm>
          <a:prstGeom prst="star8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467544" y="4437112"/>
            <a:ext cx="914400" cy="914400"/>
          </a:xfrm>
          <a:prstGeom prst="star8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1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1619672" y="5517232"/>
            <a:ext cx="914400" cy="914400"/>
          </a:xfrm>
          <a:prstGeom prst="star8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2699792" y="5517232"/>
            <a:ext cx="914400" cy="914400"/>
          </a:xfrm>
          <a:prstGeom prst="star8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8-конечная звезда 12"/>
          <p:cNvSpPr/>
          <p:nvPr/>
        </p:nvSpPr>
        <p:spPr>
          <a:xfrm>
            <a:off x="3707904" y="5517232"/>
            <a:ext cx="914400" cy="914400"/>
          </a:xfrm>
          <a:prstGeom prst="star8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7884368" y="4437112"/>
            <a:ext cx="914400" cy="914400"/>
          </a:xfrm>
          <a:prstGeom prst="star8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6" name="Рисунок 15" descr="954711d09fe8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1557" y="1916833"/>
            <a:ext cx="1476187" cy="21497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260648"/>
            <a:ext cx="72728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Вот </a:t>
            </a:r>
            <a:r>
              <a:rPr lang="ru-RU" sz="2400" dirty="0" err="1" smtClean="0"/>
              <a:t>Винни</a:t>
            </a:r>
            <a:r>
              <a:rPr lang="ru-RU" sz="2400" dirty="0" smtClean="0"/>
              <a:t> -Пух и пришел к ослику. Давай вместе с друзьями посчитаем от 1 до </a:t>
            </a:r>
            <a:r>
              <a:rPr lang="ru-RU" sz="2400" dirty="0" smtClean="0"/>
              <a:t>10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381328"/>
            <a:ext cx="574872" cy="33265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4139952" y="3573016"/>
            <a:ext cx="304800" cy="304800"/>
          </a:xfrm>
          <a:prstGeom prst="rect">
            <a:avLst/>
          </a:prstGeom>
        </p:spPr>
      </p:pic>
      <p:pic>
        <p:nvPicPr>
          <p:cNvPr id="20" name="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4283968" y="3429000"/>
            <a:ext cx="304800" cy="304800"/>
          </a:xfrm>
          <a:prstGeom prst="rect">
            <a:avLst/>
          </a:prstGeom>
        </p:spPr>
      </p:pic>
      <p:pic>
        <p:nvPicPr>
          <p:cNvPr id="21" name="3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4139952" y="3356992"/>
            <a:ext cx="304800" cy="304800"/>
          </a:xfrm>
          <a:prstGeom prst="rect">
            <a:avLst/>
          </a:prstGeom>
        </p:spPr>
      </p:pic>
      <p:pic>
        <p:nvPicPr>
          <p:cNvPr id="23" name="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print"/>
          <a:stretch>
            <a:fillRect/>
          </a:stretch>
        </p:blipFill>
        <p:spPr>
          <a:xfrm>
            <a:off x="4211960" y="3573016"/>
            <a:ext cx="304800" cy="304800"/>
          </a:xfrm>
          <a:prstGeom prst="rect">
            <a:avLst/>
          </a:prstGeom>
        </p:spPr>
      </p:pic>
      <p:pic>
        <p:nvPicPr>
          <p:cNvPr id="24" name="6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print"/>
          <a:stretch>
            <a:fillRect/>
          </a:stretch>
        </p:blipFill>
        <p:spPr>
          <a:xfrm>
            <a:off x="4211960" y="3356992"/>
            <a:ext cx="304800" cy="304800"/>
          </a:xfrm>
          <a:prstGeom prst="rect">
            <a:avLst/>
          </a:prstGeom>
        </p:spPr>
      </p:pic>
      <p:pic>
        <p:nvPicPr>
          <p:cNvPr id="25" name="7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print"/>
          <a:stretch>
            <a:fillRect/>
          </a:stretch>
        </p:blipFill>
        <p:spPr>
          <a:xfrm>
            <a:off x="4283968" y="3501008"/>
            <a:ext cx="304800" cy="304800"/>
          </a:xfrm>
          <a:prstGeom prst="rect">
            <a:avLst/>
          </a:prstGeom>
        </p:spPr>
      </p:pic>
      <p:pic>
        <p:nvPicPr>
          <p:cNvPr id="27" name="9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3" cstate="print"/>
          <a:stretch>
            <a:fillRect/>
          </a:stretch>
        </p:blipFill>
        <p:spPr>
          <a:xfrm>
            <a:off x="4211960" y="3501008"/>
            <a:ext cx="304800" cy="304800"/>
          </a:xfrm>
          <a:prstGeom prst="rect">
            <a:avLst/>
          </a:prstGeom>
        </p:spPr>
      </p:pic>
      <p:pic>
        <p:nvPicPr>
          <p:cNvPr id="28" name="10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8" cstate="print"/>
          <a:stretch>
            <a:fillRect/>
          </a:stretch>
        </p:blipFill>
        <p:spPr>
          <a:xfrm>
            <a:off x="4211960" y="3284984"/>
            <a:ext cx="304800" cy="304800"/>
          </a:xfrm>
          <a:prstGeom prst="rect">
            <a:avLst/>
          </a:prstGeom>
        </p:spPr>
      </p:pic>
      <p:pic>
        <p:nvPicPr>
          <p:cNvPr id="29" name="4 (2)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3" cstate="print"/>
          <a:stretch>
            <a:fillRect/>
          </a:stretch>
        </p:blipFill>
        <p:spPr>
          <a:xfrm>
            <a:off x="4283968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0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7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3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0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60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7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19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showWhenStopped="0"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1628800"/>
            <a:ext cx="49725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564904"/>
            <a:ext cx="4972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573016"/>
            <a:ext cx="4972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3717032"/>
            <a:ext cx="470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4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4869160"/>
            <a:ext cx="470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5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7812360" y="5517232"/>
            <a:ext cx="682376" cy="75438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141</Words>
  <Application>Microsoft Office PowerPoint</Application>
  <PresentationFormat>Экран (4:3)</PresentationFormat>
  <Paragraphs>55</Paragraphs>
  <Slides>9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игра «Приключения Винни -Пуха»</vt:lpstr>
      <vt:lpstr>Цель игры: закрепление порядкового и количественного счета</vt:lpstr>
      <vt:lpstr>Слайд 3</vt:lpstr>
      <vt:lpstr>Помоги Винни- Пуху сосчитать бабочек.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Китранова Вера Николаевна</dc:title>
  <dc:creator>IzeLL</dc:creator>
  <cp:lastModifiedBy>User</cp:lastModifiedBy>
  <cp:revision>69</cp:revision>
  <dcterms:created xsi:type="dcterms:W3CDTF">2012-03-01T18:56:02Z</dcterms:created>
  <dcterms:modified xsi:type="dcterms:W3CDTF">2021-10-28T06:28:12Z</dcterms:modified>
</cp:coreProperties>
</file>