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7" r:id="rId8"/>
    <p:sldId id="262" r:id="rId9"/>
    <p:sldId id="261" r:id="rId10"/>
    <p:sldId id="263" r:id="rId11"/>
    <p:sldId id="264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6400800" cy="10793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Пальчиковые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762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Чем больше мастерства в детской руке, тем умнее  ребёнок (В. А. Сухомлинский)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840157" cy="2007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27352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ПЯТЬ ПАЛЬЦЕВ</a:t>
            </a:r>
          </a:p>
          <a:p>
            <a:pPr indent="0">
              <a:buNone/>
            </a:pPr>
            <a:endParaRPr lang="ru-RU" b="1" dirty="0"/>
          </a:p>
          <a:p>
            <a:pPr indent="0">
              <a:buNone/>
            </a:pPr>
            <a:r>
              <a:rPr lang="ru-RU" b="1" dirty="0"/>
              <a:t>На моей руке пять пальцев,</a:t>
            </a:r>
          </a:p>
          <a:p>
            <a:pPr indent="0">
              <a:buNone/>
            </a:pPr>
            <a:r>
              <a:rPr lang="ru-RU" b="1" dirty="0"/>
              <a:t>Пять </a:t>
            </a:r>
            <a:r>
              <a:rPr lang="ru-RU" b="1" dirty="0" err="1"/>
              <a:t>хватальцев</a:t>
            </a:r>
            <a:r>
              <a:rPr lang="ru-RU" b="1" dirty="0"/>
              <a:t>, пять </a:t>
            </a:r>
            <a:r>
              <a:rPr lang="ru-RU" b="1" dirty="0" err="1"/>
              <a:t>держальцев</a:t>
            </a:r>
            <a:r>
              <a:rPr lang="ru-RU" b="1" dirty="0"/>
              <a:t>.</a:t>
            </a:r>
          </a:p>
          <a:p>
            <a:pPr indent="0">
              <a:buNone/>
            </a:pPr>
            <a:r>
              <a:rPr lang="ru-RU" b="1" dirty="0"/>
              <a:t>Чтоб строгать и чтоб пилить,</a:t>
            </a:r>
          </a:p>
          <a:p>
            <a:pPr indent="0">
              <a:buNone/>
            </a:pPr>
            <a:r>
              <a:rPr lang="ru-RU" b="1" dirty="0"/>
              <a:t>Чтобы брать и чтоб дарить.</a:t>
            </a:r>
          </a:p>
          <a:p>
            <a:pPr indent="0">
              <a:buNone/>
            </a:pPr>
            <a:r>
              <a:rPr lang="ru-RU" b="1" dirty="0"/>
              <a:t>Их не трудно сосчитать:</a:t>
            </a:r>
          </a:p>
          <a:p>
            <a:pPr indent="0">
              <a:buNone/>
            </a:pPr>
            <a:r>
              <a:rPr lang="ru-RU" b="1" dirty="0"/>
              <a:t>Раз, два, три, четыре, пять!</a:t>
            </a:r>
          </a:p>
        </p:txBody>
      </p:sp>
    </p:spTree>
    <p:extLst>
      <p:ext uri="{BB962C8B-B14F-4D97-AF65-F5344CB8AC3E}">
        <p14:creationId xmlns:p14="http://schemas.microsoft.com/office/powerpoint/2010/main" val="26129099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РИСОВАЛИ</a:t>
            </a:r>
          </a:p>
          <a:p>
            <a:pPr indent="0">
              <a:buNone/>
            </a:pPr>
            <a:endParaRPr lang="ru-RU" b="1" dirty="0"/>
          </a:p>
          <a:p>
            <a:pPr indent="0">
              <a:buNone/>
            </a:pPr>
            <a:r>
              <a:rPr lang="ru-RU" b="1" dirty="0"/>
              <a:t>Мы сегодня рисовали,</a:t>
            </a:r>
          </a:p>
          <a:p>
            <a:pPr indent="0">
              <a:buNone/>
            </a:pPr>
            <a:r>
              <a:rPr lang="ru-RU" b="1" dirty="0"/>
              <a:t>Наши пальчики устали.</a:t>
            </a:r>
          </a:p>
          <a:p>
            <a:pPr indent="0">
              <a:buNone/>
            </a:pPr>
            <a:r>
              <a:rPr lang="ru-RU" b="1" dirty="0"/>
              <a:t>Наши пальчики встряхнем,</a:t>
            </a:r>
          </a:p>
          <a:p>
            <a:pPr indent="0">
              <a:buNone/>
            </a:pPr>
            <a:r>
              <a:rPr lang="ru-RU" b="1" dirty="0"/>
              <a:t>Рисовать опять начнем.</a:t>
            </a:r>
          </a:p>
          <a:p>
            <a:pPr indent="0">
              <a:buNone/>
            </a:pPr>
            <a:r>
              <a:rPr lang="ru-RU" dirty="0"/>
              <a:t>	Плавно поднять руки перед собой, встряхивать кистями.</a:t>
            </a:r>
          </a:p>
        </p:txBody>
      </p:sp>
    </p:spTree>
    <p:extLst>
      <p:ext uri="{BB962C8B-B14F-4D97-AF65-F5344CB8AC3E}">
        <p14:creationId xmlns:p14="http://schemas.microsoft.com/office/powerpoint/2010/main" val="22123689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Мой театр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02" y="2438400"/>
            <a:ext cx="4832195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839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Вот такой пальчиковый театр я сделала из фетра. Вариантов игры три: надевать на пальчики, прикладывать к </a:t>
            </a:r>
            <a:r>
              <a:rPr lang="ru-RU" dirty="0" err="1"/>
              <a:t>фланелеграфу</a:t>
            </a:r>
            <a:r>
              <a:rPr lang="ru-RU" dirty="0"/>
              <a:t> (фетр очень хорошо держится на фланели в вертикальном положении) и показывать из-за ширмы.</a:t>
            </a:r>
          </a:p>
          <a:p>
            <a:r>
              <a:rPr lang="ru-RU" dirty="0"/>
              <a:t> Прорисовка сделана по фетру специальным несмывающимся водостойким тонким фломастером.</a:t>
            </a:r>
          </a:p>
        </p:txBody>
      </p:sp>
    </p:spTree>
    <p:extLst>
      <p:ext uri="{BB962C8B-B14F-4D97-AF65-F5344CB8AC3E}">
        <p14:creationId xmlns:p14="http://schemas.microsoft.com/office/powerpoint/2010/main" val="41508245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57" y="2420888"/>
            <a:ext cx="5253252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63688" y="14127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тоже  можно сделать с детьми…</a:t>
            </a:r>
          </a:p>
        </p:txBody>
      </p:sp>
    </p:spTree>
    <p:extLst>
      <p:ext uri="{BB962C8B-B14F-4D97-AF65-F5344CB8AC3E}">
        <p14:creationId xmlns:p14="http://schemas.microsoft.com/office/powerpoint/2010/main" val="7319014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пальчиковых игр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2516037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44008" y="213285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Очень важной частью работы по развитию мелкой моторики являются "пальчиковые игры". Игры эти очень эмоциональны, увлекательны. Они способствуют развитию речи, творческой деятельности. "Пальчиковые игры" как бы отображают реальность окружающего мира. </a:t>
            </a:r>
          </a:p>
        </p:txBody>
      </p:sp>
    </p:spTree>
    <p:extLst>
      <p:ext uri="{BB962C8B-B14F-4D97-AF65-F5344CB8AC3E}">
        <p14:creationId xmlns:p14="http://schemas.microsoft.com/office/powerpoint/2010/main" val="2958033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r>
              <a:rPr lang="ru-RU" dirty="0"/>
              <a:t>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 "Пальчиковые игры" - это инсценировка каких-либо рифмованных историй, сказок при помощи пальцев. Многие игры требуют участия обеих рук, что даёт возможность детям ориентироваться в понятиях "вправо", "влево", "вверх", "вниз" и т. д.</a:t>
            </a:r>
          </a:p>
        </p:txBody>
      </p:sp>
    </p:spTree>
    <p:extLst>
      <p:ext uri="{BB962C8B-B14F-4D97-AF65-F5344CB8AC3E}">
        <p14:creationId xmlns:p14="http://schemas.microsoft.com/office/powerpoint/2010/main" val="23172448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Мозг ребенка осваивает огромный объем информации. Если какая-либо его функция не будет развита своевременно, то в последующем наверстать упущенное будет невозможно. Развитие мозга очень сильно зависит от двигательной активности ребенка, особенно – от движений пальцев рук (то есть от мелкой моторики). Малыши, которые регулярно занимаются пальчиковой гимнастикой, быстрее учатся писать, лучше говорят, обладают хорошей памятью, развивают координацию движений, силу и ловкость рук.</a:t>
            </a:r>
          </a:p>
          <a:p>
            <a:pPr indent="0" algn="just">
              <a:buNone/>
            </a:pPr>
            <a:r>
              <a:rPr lang="ru-RU" dirty="0"/>
              <a:t>Исследования учёных доказали, что уровень развития детской речи находится в прямой зависимости от степени </a:t>
            </a:r>
            <a:r>
              <a:rPr lang="ru-RU" dirty="0" err="1"/>
              <a:t>сформированности</a:t>
            </a:r>
            <a:r>
              <a:rPr lang="ru-RU" dirty="0"/>
              <a:t>  тонких движений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14544997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Простые движения рук помогают убрать напряжение не только с самих рук, но и с губ, снимают усталость. Они способны улучшить произношение многих звуков, а значит – развивать речь ребенка. В процессе своей работы я заметила, что все чаще в детский сад поступают дети с недостаточно развитой речью. </a:t>
            </a:r>
          </a:p>
        </p:txBody>
      </p:sp>
    </p:spTree>
    <p:extLst>
      <p:ext uri="{BB962C8B-B14F-4D97-AF65-F5344CB8AC3E}">
        <p14:creationId xmlns:p14="http://schemas.microsoft.com/office/powerpoint/2010/main" val="16355549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Пальчиковый театр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817754" cy="2615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01296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пальчиковый театр - это увлекательная дидактическая игра, которая: </a:t>
            </a:r>
          </a:p>
          <a:p>
            <a:r>
              <a:rPr lang="ru-RU" dirty="0"/>
              <a:t>стимулирует развитие мелкой моторики;</a:t>
            </a:r>
          </a:p>
          <a:p>
            <a:r>
              <a:rPr lang="ru-RU" dirty="0"/>
              <a:t>знакомит ребенка с такими понятиями как форма, цвет, размер;</a:t>
            </a:r>
          </a:p>
          <a:p>
            <a:r>
              <a:rPr lang="ru-RU" dirty="0"/>
              <a:t>помогает развивать пространственное восприятие (понятия: справа, слева, рядом, друг за другом и т.д.);</a:t>
            </a:r>
          </a:p>
          <a:p>
            <a:r>
              <a:rPr lang="ru-RU" dirty="0"/>
              <a:t>развивает воображение, память, мышление и внимание;</a:t>
            </a:r>
          </a:p>
          <a:p>
            <a:r>
              <a:rPr lang="ru-RU" dirty="0"/>
              <a:t>помогает развивать словарный запас и активизирует речевые функции;</a:t>
            </a:r>
          </a:p>
          <a:p>
            <a:r>
              <a:rPr lang="ru-RU" dirty="0"/>
              <a:t>формирует творческие способности и артистические умения;</a:t>
            </a:r>
          </a:p>
          <a:p>
            <a:r>
              <a:rPr lang="ru-RU" dirty="0"/>
              <a:t>знакомит с элементарными математическими понятиями;</a:t>
            </a:r>
          </a:p>
        </p:txBody>
      </p:sp>
    </p:spTree>
    <p:extLst>
      <p:ext uri="{BB962C8B-B14F-4D97-AF65-F5344CB8AC3E}">
        <p14:creationId xmlns:p14="http://schemas.microsoft.com/office/powerpoint/2010/main" val="14399383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ЧЕРЕПАХА</a:t>
            </a:r>
          </a:p>
          <a:p>
            <a:pPr indent="0">
              <a:buNone/>
            </a:pPr>
            <a:endParaRPr lang="ru-RU" b="1" dirty="0"/>
          </a:p>
          <a:p>
            <a:pPr indent="0">
              <a:buNone/>
            </a:pPr>
            <a:r>
              <a:rPr lang="ru-RU" b="1" dirty="0"/>
              <a:t>Вот моя черепаха, она живет в панцире.</a:t>
            </a:r>
          </a:p>
          <a:p>
            <a:pPr indent="0">
              <a:buNone/>
            </a:pPr>
            <a:r>
              <a:rPr lang="ru-RU" b="1" dirty="0"/>
              <a:t>Она очень любит свой дом.</a:t>
            </a:r>
          </a:p>
          <a:p>
            <a:pPr indent="0">
              <a:buNone/>
            </a:pPr>
            <a:r>
              <a:rPr lang="ru-RU" b="1" dirty="0"/>
              <a:t>Когда она хочет есть, то высовывает голову.</a:t>
            </a:r>
          </a:p>
          <a:p>
            <a:pPr indent="0">
              <a:buNone/>
            </a:pPr>
            <a:r>
              <a:rPr lang="ru-RU" b="1" dirty="0"/>
              <a:t>Когда хочет спать, то прячет её обратно.</a:t>
            </a:r>
          </a:p>
          <a:p>
            <a:pPr indent="0">
              <a:buNone/>
            </a:pPr>
            <a:r>
              <a:rPr lang="ru-RU" dirty="0"/>
              <a:t>	Руки сжаты в кулаки, большие пальцы внутри. Затем показать большие пальцы и спрятать их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21638853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СЕМЬЯ</a:t>
            </a:r>
          </a:p>
          <a:p>
            <a:pPr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пальчик - дедушка,</a:t>
            </a: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пальчик - бабушка,</a:t>
            </a: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пальчик - папочка,</a:t>
            </a: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пальчик - мамочка,</a:t>
            </a: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Этот пальчик - я,</a:t>
            </a:r>
          </a:p>
          <a:p>
            <a:pPr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и вся моя семья!</a:t>
            </a:r>
          </a:p>
          <a:p>
            <a:pPr indent="0">
              <a:buNone/>
            </a:pPr>
            <a:r>
              <a:rPr lang="ru-RU" dirty="0"/>
              <a:t>	Поочередное сгибание пальцев, начиная с большого. По окончании покрутить кулачком.</a:t>
            </a:r>
          </a:p>
        </p:txBody>
      </p:sp>
    </p:spTree>
    <p:extLst>
      <p:ext uri="{BB962C8B-B14F-4D97-AF65-F5344CB8AC3E}">
        <p14:creationId xmlns:p14="http://schemas.microsoft.com/office/powerpoint/2010/main" val="99319998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597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Constantia</vt:lpstr>
      <vt:lpstr>Garamond</vt:lpstr>
      <vt:lpstr>Times New Roman</vt:lpstr>
      <vt:lpstr>Wingdings</vt:lpstr>
      <vt:lpstr>Кутюр</vt:lpstr>
      <vt:lpstr>Пальчиковые игры</vt:lpstr>
      <vt:lpstr>Роль пальчиковых игр</vt:lpstr>
      <vt:lpstr>Презентация PowerPoint</vt:lpstr>
      <vt:lpstr>Презентация PowerPoint</vt:lpstr>
      <vt:lpstr>Презентация PowerPoint</vt:lpstr>
      <vt:lpstr>Пальчиковый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театр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dc:creator>user</dc:creator>
  <cp:lastModifiedBy>Detskiy_Sad#2</cp:lastModifiedBy>
  <cp:revision>16</cp:revision>
  <dcterms:created xsi:type="dcterms:W3CDTF">2013-05-21T06:15:21Z</dcterms:created>
  <dcterms:modified xsi:type="dcterms:W3CDTF">2025-10-05T15:29:43Z</dcterms:modified>
</cp:coreProperties>
</file>