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F7899-7AE2-4E5F-8D9F-0C6C00166F24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0BA46-EED8-4EBA-BB39-573A85AD3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91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0BA46-EED8-4EBA-BB39-573A85AD3AD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645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0BA46-EED8-4EBA-BB39-573A85AD3AD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334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836712"/>
            <a:ext cx="7109109" cy="3240360"/>
          </a:xfrm>
        </p:spPr>
        <p:txBody>
          <a:bodyPr/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 Black" panose="020B0A04020102020204" pitchFamily="34" charset="0"/>
              </a:rPr>
              <a:t>«Домашние животные»</a:t>
            </a:r>
            <a:br>
              <a:rPr lang="ru-RU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FDF72D-8319-4A45-BE82-A855F203226C}"/>
              </a:ext>
            </a:extLst>
          </p:cNvPr>
          <p:cNvSpPr txBox="1"/>
          <p:nvPr/>
        </p:nvSpPr>
        <p:spPr>
          <a:xfrm>
            <a:off x="3563888" y="4869160"/>
            <a:ext cx="5152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err="1">
                <a:solidFill>
                  <a:srgbClr val="002060"/>
                </a:solidFill>
              </a:rPr>
              <a:t>Воспитатель</a:t>
            </a:r>
            <a:r>
              <a:rPr lang="ru-RU">
                <a:solidFill>
                  <a:srgbClr val="002060"/>
                </a:solidFill>
              </a:rPr>
              <a:t>: Пряхина </a:t>
            </a:r>
            <a:r>
              <a:rPr lang="ru-RU" dirty="0">
                <a:solidFill>
                  <a:srgbClr val="002060"/>
                </a:solidFill>
              </a:rPr>
              <a:t>Ольга </a:t>
            </a:r>
            <a:r>
              <a:rPr lang="ru-RU" dirty="0" err="1">
                <a:solidFill>
                  <a:srgbClr val="002060"/>
                </a:solidFill>
              </a:rPr>
              <a:t>Равильевна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848725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У ягненка шерсть в колечках,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Мама у него - овечка.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Он за ней след в след бежит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И от страха весь дрожит.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Это значит слишком рано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Называть его бараном.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ru-RU" sz="1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4" name="Picture 38" descr="https://docs.google.com/viewer?url=http%3A%2F%2Fnsportal.ru%2Fsites%2Fdefault%2Ffiles%2F2012%2F10%2Fdomashnie_zhivotnye.pptx&amp;docid=7da13b31e56036fe34e0dc36ea7437fd&amp;a=bi&amp;pagenumber=12&amp;w=5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2" t="22058" r="55710" b="7292"/>
          <a:stretch/>
        </p:blipFill>
        <p:spPr bwMode="auto">
          <a:xfrm>
            <a:off x="2123728" y="2276872"/>
            <a:ext cx="5184576" cy="4104456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2162509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564904"/>
            <a:ext cx="7125113" cy="924475"/>
          </a:xfrm>
        </p:spPr>
        <p:txBody>
          <a:bodyPr/>
          <a:lstStyle/>
          <a:p>
            <a:pPr algn="ctr"/>
            <a:r>
              <a:rPr lang="ru-RU" sz="6600" b="1" dirty="0">
                <a:solidFill>
                  <a:srgbClr val="002060"/>
                </a:solidFill>
                <a:latin typeface="Comic Sans MS" pitchFamily="66" charset="0"/>
              </a:rPr>
              <a:t>Спасибо</a:t>
            </a:r>
            <a:br>
              <a:rPr lang="ru-RU" sz="6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6600" b="1" dirty="0">
                <a:solidFill>
                  <a:srgbClr val="002060"/>
                </a:solidFill>
                <a:latin typeface="Comic Sans MS" pitchFamily="66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22057716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1620" y="332656"/>
            <a:ext cx="7125113" cy="924475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Comic Sans MS" pitchFamily="66" charset="0"/>
              </a:rPr>
              <a:t>«Домашние животные»</a:t>
            </a:r>
            <a:br>
              <a:rPr lang="ru-RU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ru-RU" dirty="0"/>
          </a:p>
        </p:txBody>
      </p:sp>
      <p:pic>
        <p:nvPicPr>
          <p:cNvPr id="3" name="Picture 22" descr="http://im8-tub-ru.yandex.net/i?id=637627393-01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1884466" cy="1553294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4" descr="https://docs.google.com/viewer?url=http%3A%2F%2Fnsportal.ru%2Fsites%2Fdefault%2Ffiles%2F2012%2F10%2Fdomashnie_zhivotnye.pptx&amp;docid=7da13b31e56036fe34e0dc36ea7437fd&amp;a=bi&amp;pagenumber=10&amp;w=52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4" t="23257" r="39009" b="9602"/>
          <a:stretch/>
        </p:blipFill>
        <p:spPr bwMode="auto">
          <a:xfrm>
            <a:off x="3540475" y="1132213"/>
            <a:ext cx="1919625" cy="1553294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6" descr="https://docs.google.com/viewer?url=http%3A%2F%2Fnsportal.ru%2Fsites%2Fdefault%2Ffiles%2F2012%2F10%2Fdomashnie_zhivotnye.pptx&amp;docid=7da13b31e56036fe34e0dc36ea7437fd&amp;a=bi&amp;pagenumber=11&amp;w=52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5" t="27908" r="40490" b="15664"/>
          <a:stretch/>
        </p:blipFill>
        <p:spPr bwMode="auto">
          <a:xfrm>
            <a:off x="6406223" y="1052736"/>
            <a:ext cx="1903278" cy="1553294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8" descr="https://docs.google.com/viewer?url=http%3A%2F%2Fnsportal.ru%2Fsites%2Fdefault%2Ffiles%2F2012%2F10%2Fdomashnie_zhivotnye.pptx&amp;docid=7da13b31e56036fe34e0dc36ea7437fd&amp;a=bi&amp;pagenumber=12&amp;w=52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2" t="22058" r="55710" b="7292"/>
          <a:stretch/>
        </p:blipFill>
        <p:spPr bwMode="auto">
          <a:xfrm>
            <a:off x="3672196" y="3140968"/>
            <a:ext cx="1656184" cy="1566272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8" descr="http://im4-tub-ru.yandex.net/i?id=592732041-33-72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8122" y="3031232"/>
            <a:ext cx="1813417" cy="1546327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6" descr="http://im5-tub-ru.yandex.net/i?id=419659454-29-72&amp;n=21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9"/>
          <a:stretch/>
        </p:blipFill>
        <p:spPr bwMode="auto">
          <a:xfrm>
            <a:off x="2463210" y="5052000"/>
            <a:ext cx="1603787" cy="1428750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0" descr="http://im8-tub-ru.yandex.net/i?id=283814413-61-72&amp;n=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777" y="5052000"/>
            <a:ext cx="1520646" cy="1428750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im2-tub-ru.yandex.net/i?id=87350071-17-72&amp;n=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003159"/>
            <a:ext cx="1800200" cy="1574400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8" descr="https://docs.google.com/viewer?url=http%3A%2F%2Fnsportal.ru%2Fsites%2Fdefault%2Ffiles%2F2012%2F10%2Fdomashnie_zhivotnye.pptx&amp;docid=7da13b31e56036fe34e0dc36ea7437fd&amp;a=bi&amp;pagenumber=12&amp;w=52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2" t="22058" r="55710" b="7292"/>
          <a:stretch/>
        </p:blipFill>
        <p:spPr bwMode="auto">
          <a:xfrm>
            <a:off x="3672196" y="3046080"/>
            <a:ext cx="1656184" cy="1566272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422541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Жеребенка спросит лошадь: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"Ты скажи мне, мой хороший,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У кого такая грива?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Кто растет таким красивым?"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И ответит за него: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"Ты, мой сладкий, иго-</a:t>
            </a:r>
            <a:r>
              <a:rPr lang="ru-RU" sz="1600" b="1" dirty="0" err="1">
                <a:solidFill>
                  <a:srgbClr val="002060"/>
                </a:solidFill>
                <a:latin typeface="Comic Sans MS" pitchFamily="66" charset="0"/>
              </a:rPr>
              <a:t>го</a:t>
            </a: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!"</a:t>
            </a:r>
            <a:br>
              <a:rPr lang="ru-RU" dirty="0"/>
            </a:br>
            <a:endParaRPr lang="ru-RU" dirty="0"/>
          </a:p>
        </p:txBody>
      </p:sp>
      <p:pic>
        <p:nvPicPr>
          <p:cNvPr id="3" name="Picture 22" descr="http://im8-tub-ru.yandex.net/i?id=637627393-01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120" y="2204864"/>
            <a:ext cx="5904656" cy="4104456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08361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Есть теленок у коровы,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 err="1">
                <a:solidFill>
                  <a:srgbClr val="002060"/>
                </a:solidFill>
                <a:latin typeface="Comic Sans MS" pitchFamily="66" charset="0"/>
              </a:rPr>
              <a:t>Пободаться</a:t>
            </a: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 с ней готовый.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Он ее играть зовет,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А она траву жует -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Чтобы вырастить быка,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Надо много молока!</a:t>
            </a:r>
          </a:p>
        </p:txBody>
      </p:sp>
      <p:pic>
        <p:nvPicPr>
          <p:cNvPr id="6146" name="Picture 2" descr="http://im8-tub-ru.yandex.net/i?id=247104304-1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5472608" cy="4032448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441402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23" y="764704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Говорит щенку собака: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"Не вступай ты с кошкой в драку,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Хоть хозяин с нею дружит,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Но она ему не служит.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Раз живешь ты в конуре,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Значит, главный во дворе!"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ru-RU" sz="1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Picture 28" descr="http://im4-tub-ru.yandex.net/i?id=592732041-33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348880"/>
            <a:ext cx="5976664" cy="3816424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921069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699" y="620688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Котёнок возится с клубком: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То подползет к нему тайком,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То на клубок начнет кидаться,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Толкнет его, отпрыгнет вбок...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 err="1">
                <a:solidFill>
                  <a:srgbClr val="002060"/>
                </a:solidFill>
                <a:latin typeface="Comic Sans MS" pitchFamily="66" charset="0"/>
              </a:rPr>
              <a:t>Hикак</a:t>
            </a: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 не может догадаться,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Что здесь не мышка, а клубок.</a:t>
            </a:r>
          </a:p>
        </p:txBody>
      </p:sp>
      <p:pic>
        <p:nvPicPr>
          <p:cNvPr id="3" name="Picture 30" descr="http://im8-tub-ru.yandex.net/i?id=283814413-61-72&amp;n=2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56"/>
          <a:stretch/>
        </p:blipFill>
        <p:spPr bwMode="auto">
          <a:xfrm>
            <a:off x="1763688" y="2132856"/>
            <a:ext cx="5760640" cy="4248472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268438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У гусыни сын - гусенок,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Плавать учится с пеленок.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Лучше мамы он ныряет,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Все на вкусность проверяет.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Жаль, что хочет он не петь,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А, как папа-гусь, шипеть!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ru-RU" sz="1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074" name="Picture 2" descr="http://im2-tub-ru.yandex.net/i?id=87350071-17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132856"/>
            <a:ext cx="5616624" cy="4248472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145259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Учит свинка поросенка 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Кушать много, хрюкать звонко.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А еще купаться в луже, 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Чтобы быть других не хуже. 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Чтобы весить сто кило, 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Чтобы в жизни повезло. </a:t>
            </a:r>
          </a:p>
        </p:txBody>
      </p:sp>
      <p:pic>
        <p:nvPicPr>
          <p:cNvPr id="3" name="Picture 34" descr="https://docs.google.com/viewer?url=http%3A%2F%2Fnsportal.ru%2Fsites%2Fdefault%2Ffiles%2F2012%2F10%2Fdomashnie_zhivotnye.pptx&amp;docid=7da13b31e56036fe34e0dc36ea7437fd&amp;a=bi&amp;pagenumber=10&amp;w=5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4" t="23257" r="39009" b="9602"/>
          <a:stretch/>
        </p:blipFill>
        <p:spPr bwMode="auto">
          <a:xfrm>
            <a:off x="2123728" y="2420888"/>
            <a:ext cx="5688632" cy="3816424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033085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7125113" cy="924475"/>
          </a:xfrm>
        </p:spPr>
        <p:txBody>
          <a:bodyPr/>
          <a:lstStyle/>
          <a:p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Козочка с козлятами вышла погулять,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В ручейке напиться, травку пощипать.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Козочка хозяйке молочко даёт,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  <a:t>Та из пуха козьего ниточки прядёт.</a:t>
            </a:r>
            <a:br>
              <a:rPr lang="ru-RU" sz="1600" b="1" dirty="0">
                <a:solidFill>
                  <a:srgbClr val="002060"/>
                </a:solidFill>
                <a:latin typeface="Comic Sans MS" pitchFamily="66" charset="0"/>
              </a:rPr>
            </a:br>
            <a:endParaRPr lang="ru-RU" sz="1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Picture 36" descr="https://docs.google.com/viewer?url=http%3A%2F%2Fnsportal.ru%2Fsites%2Fdefault%2Ffiles%2F2012%2F10%2Fdomashnie_zhivotnye.pptx&amp;docid=7da13b31e56036fe34e0dc36ea7437fd&amp;a=bi&amp;pagenumber=11&amp;w=52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5" t="27908" r="40490" b="15664"/>
          <a:stretch/>
        </p:blipFill>
        <p:spPr bwMode="auto">
          <a:xfrm>
            <a:off x="2123728" y="1844824"/>
            <a:ext cx="5688632" cy="4320480"/>
          </a:xfrm>
          <a:prstGeom prst="rect">
            <a:avLst/>
          </a:prstGeom>
          <a:ln w="889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3732428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95</TotalTime>
  <Words>326</Words>
  <Application>Microsoft Office PowerPoint</Application>
  <PresentationFormat>Экран (4:3)</PresentationFormat>
  <Paragraphs>14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Comic Sans MS</vt:lpstr>
      <vt:lpstr>Courier New</vt:lpstr>
      <vt:lpstr>Verdana</vt:lpstr>
      <vt:lpstr>Wingdings 2</vt:lpstr>
      <vt:lpstr>Spring</vt:lpstr>
      <vt:lpstr>«Домашние животные» </vt:lpstr>
      <vt:lpstr>«Домашние животные» </vt:lpstr>
      <vt:lpstr>Жеребенка спросит лошадь: "Ты скажи мне, мой хороший, У кого такая грива? Кто растет таким красивым?" И ответит за него: "Ты, мой сладкий, иго-го!" </vt:lpstr>
      <vt:lpstr>Есть теленок у коровы, Пободаться с ней готовый. Он ее играть зовет, А она траву жует - Чтобы вырастить быка, Надо много молока!</vt:lpstr>
      <vt:lpstr>Говорит щенку собака: "Не вступай ты с кошкой в драку, Хоть хозяин с нею дружит, Но она ему не служит. Раз живешь ты в конуре, Значит, главный во дворе!" </vt:lpstr>
      <vt:lpstr>Котёнок возится с клубком: То подползет к нему тайком, То на клубок начнет кидаться, Толкнет его, отпрыгнет вбок... Hикак не может догадаться, Что здесь не мышка, а клубок.</vt:lpstr>
      <vt:lpstr>У гусыни сын - гусенок, Плавать учится с пеленок. Лучше мамы он ныряет, Все на вкусность проверяет. Жаль, что хочет он не петь, А, как папа-гусь, шипеть! </vt:lpstr>
      <vt:lpstr>Учит свинка поросенка  Кушать много, хрюкать звонко. А еще купаться в луже,  Чтобы быть других не хуже.  Чтобы весить сто кило,  Чтобы в жизни повезло. </vt:lpstr>
      <vt:lpstr>Козочка с козлятами вышла погулять, В ручейке напиться, травку пощипать. Козочка хозяйке молочко даёт, Та из пуха козьего ниточки прядёт. </vt:lpstr>
      <vt:lpstr>У ягненка шерсть в колечках, Мама у него - овечка. Он за ней след в след бежит И от страха весь дрожит. Это значит слишком рано Называть его бараном. 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Detskiy_Sad#2</cp:lastModifiedBy>
  <cp:revision>13</cp:revision>
  <dcterms:created xsi:type="dcterms:W3CDTF">2013-05-12T18:35:54Z</dcterms:created>
  <dcterms:modified xsi:type="dcterms:W3CDTF">2025-10-22T06:28:58Z</dcterms:modified>
</cp:coreProperties>
</file>