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1" d="100"/>
          <a:sy n="81" d="100"/>
        </p:scale>
        <p:origin x="142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600" b="1" dirty="0">
                <a:solidFill>
                  <a:srgbClr val="663300"/>
                </a:solidFill>
              </a:rPr>
              <a:t>Таблетки растут на ветке ,таблетки растут на грядке</a:t>
            </a:r>
            <a:endParaRPr lang="es-ES" sz="3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Пряхина О.Р.</a:t>
            </a:r>
          </a:p>
        </p:txBody>
      </p:sp>
      <p:pic>
        <p:nvPicPr>
          <p:cNvPr id="1026" name="Picture 2" descr="C:\Users\Андрей\Desktop\shutterstock_289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88232" cy="1872208"/>
          </a:xfrm>
          <a:prstGeom prst="rect">
            <a:avLst/>
          </a:prstGeom>
          <a:noFill/>
        </p:spPr>
      </p:pic>
      <p:pic>
        <p:nvPicPr>
          <p:cNvPr id="1027" name="Picture 3" descr="C:\Users\Андрей\Desktop\0afdc3c2e3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C:\Users\Андрей\Desktop\iStock_000003059403XSmall_crop38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7"/>
            <a:ext cx="2016224" cy="1872208"/>
          </a:xfrm>
          <a:prstGeom prst="rect">
            <a:avLst/>
          </a:prstGeom>
          <a:noFill/>
        </p:spPr>
      </p:pic>
      <p:pic>
        <p:nvPicPr>
          <p:cNvPr id="1029" name="Picture 5" descr="C:\Users\Андрей\Desktop\1352043940_vitamind-54-100525133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2656"/>
            <a:ext cx="2088232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24208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F66F0-986D-4CA1-8655-615B7BE119E8}"/>
              </a:ext>
            </a:extLst>
          </p:cNvPr>
          <p:cNvSpPr txBox="1"/>
          <p:nvPr/>
        </p:nvSpPr>
        <p:spPr>
          <a:xfrm>
            <a:off x="2267744" y="2852936"/>
            <a:ext cx="527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70C0"/>
                </a:solidFill>
                <a:latin typeface="Arial Black" panose="020B0A04020102020204" pitchFamily="34" charset="0"/>
              </a:rPr>
              <a:t>Витамины</a:t>
            </a: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ужно-ли-употреблять-рыбий-ж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744416" cy="3168352"/>
          </a:xfrm>
        </p:spPr>
      </p:pic>
      <p:pic>
        <p:nvPicPr>
          <p:cNvPr id="2050" name="Picture 2" descr="C:\Users\Андрей\Desktop\0_45cc8_dc1dc7e8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816424" cy="2448273"/>
          </a:xfrm>
        </p:spPr>
        <p:txBody>
          <a:bodyPr/>
          <a:lstStyle/>
          <a:p>
            <a:r>
              <a:rPr lang="ru-RU" sz="2000" b="1" dirty="0"/>
              <a:t>Еще витаминов есть много,</a:t>
            </a:r>
          </a:p>
          <a:p>
            <a:r>
              <a:rPr lang="ru-RU" sz="2000" b="1" dirty="0"/>
              <a:t>Пополняйте организм ими строго.</a:t>
            </a:r>
          </a:p>
          <a:p>
            <a:r>
              <a:rPr lang="ru-RU" sz="2000" b="1" dirty="0"/>
              <a:t>Тогда не будете болеть,</a:t>
            </a:r>
          </a:p>
          <a:p>
            <a:r>
              <a:rPr lang="ru-RU" sz="2000" b="1" dirty="0"/>
              <a:t>Будете веселиться и петь .</a:t>
            </a:r>
          </a:p>
        </p:txBody>
      </p:sp>
      <p:pic>
        <p:nvPicPr>
          <p:cNvPr id="5" name="Picture 2" descr="C:\Users\Андрей\Desktop\Info-basic-nutrition-children-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5"/>
            <a:ext cx="4104456" cy="3096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Никогда не унываю,</a:t>
            </a:r>
          </a:p>
          <a:p>
            <a:pPr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И улыбка на лице,</a:t>
            </a:r>
          </a:p>
          <a:p>
            <a:pPr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Потому что принимаю</a:t>
            </a:r>
          </a:p>
          <a:p>
            <a:pPr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Витамины А,В,С.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Prezentacii.com</a:t>
            </a:r>
            <a:endParaRPr lang="ru-RU" dirty="0"/>
          </a:p>
        </p:txBody>
      </p:sp>
      <p:pic>
        <p:nvPicPr>
          <p:cNvPr id="2050" name="Picture 2" descr="C:\Users\Андрей\Desktop\75392406_51124c6ef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24036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Витамин 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/>
              <a:t>Помни истину простую,-</a:t>
            </a:r>
          </a:p>
          <a:p>
            <a:pPr>
              <a:buNone/>
            </a:pPr>
            <a:r>
              <a:rPr lang="ru-RU" sz="2800" dirty="0"/>
              <a:t>Лучше видит только тот ,</a:t>
            </a:r>
          </a:p>
          <a:p>
            <a:pPr>
              <a:buNone/>
            </a:pPr>
            <a:r>
              <a:rPr lang="ru-RU" sz="2800" dirty="0"/>
              <a:t>Кто жует морковь сырую</a:t>
            </a:r>
          </a:p>
          <a:p>
            <a:pPr>
              <a:buNone/>
            </a:pPr>
            <a:r>
              <a:rPr lang="ru-RU" sz="2800" dirty="0"/>
              <a:t>Или пьёт морковный сок.</a:t>
            </a:r>
          </a:p>
        </p:txBody>
      </p:sp>
      <p:pic>
        <p:nvPicPr>
          <p:cNvPr id="4098" name="Picture 2" descr="C:\Users\Андрей\Desktop\193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r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456384" cy="2016224"/>
          </a:xfrm>
        </p:spPr>
      </p:pic>
      <p:pic>
        <p:nvPicPr>
          <p:cNvPr id="3074" name="Picture 2" descr="C:\Users\Андрей\Desktop\spelie_abrikosi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672408" cy="2088232"/>
          </a:xfrm>
          <a:prstGeom prst="rect">
            <a:avLst/>
          </a:prstGeom>
          <a:noFill/>
        </p:spPr>
      </p:pic>
      <p:pic>
        <p:nvPicPr>
          <p:cNvPr id="3075" name="Picture 3" descr="C:\Users\Андрей\Desktop\65BBf16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2852936"/>
            <a:ext cx="3456385" cy="1956048"/>
          </a:xfrm>
          <a:prstGeom prst="rect">
            <a:avLst/>
          </a:prstGeom>
          <a:noFill/>
        </p:spPr>
      </p:pic>
      <p:pic>
        <p:nvPicPr>
          <p:cNvPr id="3076" name="Picture 4" descr="C:\Users\Андрей\Desktop\1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Витамин 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4752528" cy="2376264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Очень важно спозаранку </a:t>
            </a:r>
          </a:p>
          <a:p>
            <a:pPr>
              <a:buNone/>
            </a:pPr>
            <a:r>
              <a:rPr lang="ru-RU" sz="2800" dirty="0"/>
              <a:t>Есть за завтраком овсянку.</a:t>
            </a:r>
          </a:p>
          <a:p>
            <a:pPr>
              <a:buNone/>
            </a:pPr>
            <a:r>
              <a:rPr lang="ru-RU" sz="2800" dirty="0"/>
              <a:t>Чёрный хлеб полезен нам.</a:t>
            </a:r>
          </a:p>
          <a:p>
            <a:pPr>
              <a:buNone/>
            </a:pPr>
            <a:r>
              <a:rPr lang="ru-RU" sz="2800" dirty="0"/>
              <a:t>И не только по утрам.</a:t>
            </a:r>
          </a:p>
        </p:txBody>
      </p:sp>
      <p:pic>
        <p:nvPicPr>
          <p:cNvPr id="2051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456384" cy="2469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096344" cy="2977743"/>
          </a:xfrm>
          <a:prstGeom prst="rect">
            <a:avLst/>
          </a:prstGeom>
          <a:noFill/>
        </p:spPr>
      </p:pic>
      <p:pic>
        <p:nvPicPr>
          <p:cNvPr id="6147" name="Picture 3" descr="C:\Users\Андрей\Desktop\veal_liver_lyonna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312368" cy="2520280"/>
          </a:xfrm>
          <a:prstGeom prst="rect">
            <a:avLst/>
          </a:prstGeom>
          <a:noFill/>
        </p:spPr>
      </p:pic>
      <p:pic>
        <p:nvPicPr>
          <p:cNvPr id="6148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52936"/>
            <a:ext cx="3384376" cy="2282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Витамин 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4824536" cy="4597971"/>
          </a:xfrm>
        </p:spPr>
        <p:txBody>
          <a:bodyPr/>
          <a:lstStyle/>
          <a:p>
            <a:pPr>
              <a:buNone/>
            </a:pPr>
            <a:r>
              <a:rPr lang="ru-RU" dirty="0"/>
              <a:t>От простуды и ангины </a:t>
            </a:r>
          </a:p>
          <a:p>
            <a:pPr>
              <a:buNone/>
            </a:pPr>
            <a:r>
              <a:rPr lang="ru-RU" dirty="0"/>
              <a:t>Помогают апельсины.</a:t>
            </a:r>
          </a:p>
          <a:p>
            <a:pPr>
              <a:buNone/>
            </a:pPr>
            <a:r>
              <a:rPr lang="ru-RU" dirty="0"/>
              <a:t>Ну а лучше есть лимон,</a:t>
            </a:r>
          </a:p>
          <a:p>
            <a:pPr>
              <a:buNone/>
            </a:pPr>
            <a:r>
              <a:rPr lang="ru-RU" dirty="0"/>
              <a:t>Хоть и очень кислый 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592288" cy="1728192"/>
          </a:xfrm>
          <a:prstGeom prst="rect">
            <a:avLst/>
          </a:prstGeom>
          <a:noFill/>
        </p:spPr>
      </p:pic>
      <p:pic>
        <p:nvPicPr>
          <p:cNvPr id="307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0728"/>
            <a:ext cx="2376264" cy="1728192"/>
          </a:xfrm>
          <a:prstGeom prst="rect">
            <a:avLst/>
          </a:prstGeom>
          <a:noFill/>
        </p:spPr>
      </p:pic>
      <p:pic>
        <p:nvPicPr>
          <p:cNvPr id="3076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2736304" cy="1728192"/>
          </a:xfrm>
          <a:prstGeom prst="rect">
            <a:avLst/>
          </a:prstGeom>
          <a:noFill/>
        </p:spPr>
      </p:pic>
      <p:pic>
        <p:nvPicPr>
          <p:cNvPr id="3077" name="Picture 5" descr="C:\Users\Андрей\Desktop\Sve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2592288" cy="1800200"/>
          </a:xfrm>
          <a:prstGeom prst="rect">
            <a:avLst/>
          </a:prstGeom>
          <a:noFill/>
        </p:spPr>
      </p:pic>
      <p:pic>
        <p:nvPicPr>
          <p:cNvPr id="3078" name="Picture 6" descr="C:\Users\Андрей\Desktop\2508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140968"/>
            <a:ext cx="2376264" cy="1800200"/>
          </a:xfrm>
          <a:prstGeom prst="rect">
            <a:avLst/>
          </a:prstGeom>
          <a:noFill/>
        </p:spPr>
      </p:pic>
      <p:pic>
        <p:nvPicPr>
          <p:cNvPr id="3079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1" y="3140968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Витамин </a:t>
            </a:r>
            <a:r>
              <a:rPr lang="en-US" dirty="0"/>
              <a:t>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5482952" cy="2548880"/>
          </a:xfrm>
        </p:spPr>
        <p:txBody>
          <a:bodyPr/>
          <a:lstStyle/>
          <a:p>
            <a:pPr>
              <a:buNone/>
            </a:pPr>
            <a:r>
              <a:rPr lang="ru-RU" sz="2800" b="1" dirty="0"/>
              <a:t>Рыбий жир всего полезней,</a:t>
            </a:r>
          </a:p>
          <a:p>
            <a:pPr>
              <a:buNone/>
            </a:pPr>
            <a:r>
              <a:rPr lang="ru-RU" sz="2800" b="1" dirty="0"/>
              <a:t>Хоть противный - надо пить .</a:t>
            </a:r>
          </a:p>
          <a:p>
            <a:pPr>
              <a:buNone/>
            </a:pPr>
            <a:r>
              <a:rPr lang="ru-RU" sz="2800" b="1" dirty="0"/>
              <a:t>Он спасает от болезней </a:t>
            </a:r>
          </a:p>
          <a:p>
            <a:pPr>
              <a:buNone/>
            </a:pPr>
            <a:r>
              <a:rPr lang="ru-RU" sz="2800" b="1" dirty="0"/>
              <a:t>Без болезней - лучше жить.</a:t>
            </a:r>
          </a:p>
        </p:txBody>
      </p:sp>
      <p:pic>
        <p:nvPicPr>
          <p:cNvPr id="1026" name="Picture 2" descr="C:\Users\Андрей\Desktop\8702920b6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880320" cy="319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142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Diseño predeterminado</vt:lpstr>
      <vt:lpstr>Таблетки растут на ветке ,таблетки растут на грядке</vt:lpstr>
      <vt:lpstr>Презентация PowerPoint</vt:lpstr>
      <vt:lpstr>Витамин А</vt:lpstr>
      <vt:lpstr>Презентация PowerPoint</vt:lpstr>
      <vt:lpstr>Витамин В</vt:lpstr>
      <vt:lpstr>Презентация PowerPoint</vt:lpstr>
      <vt:lpstr>Витамин С</vt:lpstr>
      <vt:lpstr>Презентация PowerPoint</vt:lpstr>
      <vt:lpstr>Витамин D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Detskiy_Sad#2</cp:lastModifiedBy>
  <cp:revision>737</cp:revision>
  <dcterms:created xsi:type="dcterms:W3CDTF">2010-05-23T14:28:12Z</dcterms:created>
  <dcterms:modified xsi:type="dcterms:W3CDTF">2025-10-22T06:22:28Z</dcterms:modified>
</cp:coreProperties>
</file>