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12192000" cx="685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Lqyi1n/kwAi96nSuF1GK+z921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9dee38d558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9dee38d55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9dee38d558_1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9dee38d558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9dee38d558_1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9dee38d558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9e1e1bfe46_8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9e1e1bfe46_8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6fa26c692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6fa26c69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6fa73f1f6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6fa73f1f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9e95ac8082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9e95ac808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9e95ac8082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9e95ac808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e95ac8082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9e95ac808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9f447a4885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9f447a488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cf8d2703b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cf8d2703b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9f447a4885_3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9f447a4885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9247de897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89247de89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ce1ec5b9e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6ce1ec5b9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ceb304c77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6ceb304c77_6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" type="body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8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8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8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 rot="5400000">
            <a:off x="-438856" y="4155899"/>
            <a:ext cx="7735712" cy="5915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 rot="5400000">
            <a:off x="481057" y="5075811"/>
            <a:ext cx="10332156" cy="1478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 rot="5400000">
            <a:off x="-2519318" y="3639917"/>
            <a:ext cx="10332156" cy="4350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/>
          <p:nvPr>
            <p:ph type="ctrTitle"/>
          </p:nvPr>
        </p:nvSpPr>
        <p:spPr>
          <a:xfrm>
            <a:off x="514350" y="1995312"/>
            <a:ext cx="5829300" cy="42446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" type="subTitle"/>
          </p:nvPr>
        </p:nvSpPr>
        <p:spPr>
          <a:xfrm>
            <a:off x="857250" y="6403623"/>
            <a:ext cx="5143500" cy="2943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" name="Google Shape;20;p9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/>
          <p:nvPr>
            <p:ph type="title"/>
          </p:nvPr>
        </p:nvSpPr>
        <p:spPr>
          <a:xfrm>
            <a:off x="467916" y="3039537"/>
            <a:ext cx="5915025" cy="50715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" type="body"/>
          </p:nvPr>
        </p:nvSpPr>
        <p:spPr>
          <a:xfrm>
            <a:off x="467916" y="8159048"/>
            <a:ext cx="5915025" cy="266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0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0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/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" type="body"/>
          </p:nvPr>
        </p:nvSpPr>
        <p:spPr>
          <a:xfrm>
            <a:off x="471488" y="3245556"/>
            <a:ext cx="2914650" cy="773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2" type="body"/>
          </p:nvPr>
        </p:nvSpPr>
        <p:spPr>
          <a:xfrm>
            <a:off x="3471863" y="3245556"/>
            <a:ext cx="2914650" cy="773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1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1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/>
          <p:nvPr>
            <p:ph type="title"/>
          </p:nvPr>
        </p:nvSpPr>
        <p:spPr>
          <a:xfrm>
            <a:off x="472381" y="649114"/>
            <a:ext cx="5915025" cy="2356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" type="body"/>
          </p:nvPr>
        </p:nvSpPr>
        <p:spPr>
          <a:xfrm>
            <a:off x="472381" y="2988734"/>
            <a:ext cx="2901255" cy="14647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9" name="Google Shape;39;p12"/>
          <p:cNvSpPr txBox="1"/>
          <p:nvPr>
            <p:ph idx="2" type="body"/>
          </p:nvPr>
        </p:nvSpPr>
        <p:spPr>
          <a:xfrm>
            <a:off x="472381" y="4453467"/>
            <a:ext cx="2901255" cy="655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3" type="body"/>
          </p:nvPr>
        </p:nvSpPr>
        <p:spPr>
          <a:xfrm>
            <a:off x="3471863" y="2988734"/>
            <a:ext cx="2915543" cy="14647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1" name="Google Shape;41;p12"/>
          <p:cNvSpPr txBox="1"/>
          <p:nvPr>
            <p:ph idx="4" type="body"/>
          </p:nvPr>
        </p:nvSpPr>
        <p:spPr>
          <a:xfrm>
            <a:off x="3471863" y="4453467"/>
            <a:ext cx="2915543" cy="6550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2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/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472381" y="812800"/>
            <a:ext cx="2211884" cy="28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2915543" y="1755425"/>
            <a:ext cx="3471863" cy="86642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472381" y="3657600"/>
            <a:ext cx="2211884" cy="6776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58" name="Google Shape;58;p15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72381" y="812800"/>
            <a:ext cx="2211884" cy="28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/>
          <p:nvPr>
            <p:ph idx="2" type="pic"/>
          </p:nvPr>
        </p:nvSpPr>
        <p:spPr>
          <a:xfrm>
            <a:off x="2915543" y="1755425"/>
            <a:ext cx="3471863" cy="866422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472381" y="3657600"/>
            <a:ext cx="2211884" cy="6776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42.png"/><Relationship Id="rId13" Type="http://schemas.openxmlformats.org/officeDocument/2006/relationships/image" Target="../media/image46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5" Type="http://schemas.openxmlformats.org/officeDocument/2006/relationships/image" Target="../media/image53.png"/><Relationship Id="rId6" Type="http://schemas.openxmlformats.org/officeDocument/2006/relationships/image" Target="../media/image56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34.png"/><Relationship Id="rId5" Type="http://schemas.openxmlformats.org/officeDocument/2006/relationships/image" Target="../media/image47.png"/><Relationship Id="rId6" Type="http://schemas.openxmlformats.org/officeDocument/2006/relationships/image" Target="../media/image6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60.png"/><Relationship Id="rId13" Type="http://schemas.openxmlformats.org/officeDocument/2006/relationships/image" Target="../media/image69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Relationship Id="rId4" Type="http://schemas.openxmlformats.org/officeDocument/2006/relationships/image" Target="../media/image45.png"/><Relationship Id="rId9" Type="http://schemas.openxmlformats.org/officeDocument/2006/relationships/image" Target="../media/image68.png"/><Relationship Id="rId5" Type="http://schemas.openxmlformats.org/officeDocument/2006/relationships/image" Target="../media/image55.png"/><Relationship Id="rId6" Type="http://schemas.openxmlformats.org/officeDocument/2006/relationships/image" Target="../media/image50.png"/><Relationship Id="rId7" Type="http://schemas.openxmlformats.org/officeDocument/2006/relationships/image" Target="../media/image62.png"/><Relationship Id="rId8" Type="http://schemas.openxmlformats.org/officeDocument/2006/relationships/image" Target="../media/image90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67.png"/><Relationship Id="rId5" Type="http://schemas.openxmlformats.org/officeDocument/2006/relationships/image" Target="../media/image76.png"/><Relationship Id="rId6" Type="http://schemas.openxmlformats.org/officeDocument/2006/relationships/image" Target="../media/image58.png"/><Relationship Id="rId7" Type="http://schemas.openxmlformats.org/officeDocument/2006/relationships/image" Target="../media/image80.png"/><Relationship Id="rId8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8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70.png"/><Relationship Id="rId9" Type="http://schemas.openxmlformats.org/officeDocument/2006/relationships/image" Target="../media/image60.png"/><Relationship Id="rId5" Type="http://schemas.openxmlformats.org/officeDocument/2006/relationships/image" Target="../media/image77.png"/><Relationship Id="rId6" Type="http://schemas.openxmlformats.org/officeDocument/2006/relationships/image" Target="../media/image73.png"/><Relationship Id="rId7" Type="http://schemas.openxmlformats.org/officeDocument/2006/relationships/image" Target="../media/image81.png"/><Relationship Id="rId8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Relationship Id="rId4" Type="http://schemas.openxmlformats.org/officeDocument/2006/relationships/image" Target="../media/image58.png"/><Relationship Id="rId5" Type="http://schemas.openxmlformats.org/officeDocument/2006/relationships/image" Target="../media/image8.png"/><Relationship Id="rId6" Type="http://schemas.openxmlformats.org/officeDocument/2006/relationships/image" Target="../media/image75.png"/><Relationship Id="rId7" Type="http://schemas.openxmlformats.org/officeDocument/2006/relationships/image" Target="../media/image64.png"/><Relationship Id="rId8" Type="http://schemas.openxmlformats.org/officeDocument/2006/relationships/image" Target="../media/image8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72.png"/><Relationship Id="rId7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64.png"/><Relationship Id="rId5" Type="http://schemas.openxmlformats.org/officeDocument/2006/relationships/image" Target="../media/image71.png"/><Relationship Id="rId6" Type="http://schemas.openxmlformats.org/officeDocument/2006/relationships/image" Target="../media/image87.png"/><Relationship Id="rId7" Type="http://schemas.openxmlformats.org/officeDocument/2006/relationships/image" Target="../media/image95.png"/><Relationship Id="rId8" Type="http://schemas.openxmlformats.org/officeDocument/2006/relationships/image" Target="../media/image8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Relationship Id="rId4" Type="http://schemas.openxmlformats.org/officeDocument/2006/relationships/image" Target="../media/image85.png"/><Relationship Id="rId5" Type="http://schemas.openxmlformats.org/officeDocument/2006/relationships/image" Target="../media/image93.png"/><Relationship Id="rId6" Type="http://schemas.openxmlformats.org/officeDocument/2006/relationships/image" Target="../media/image89.png"/><Relationship Id="rId7" Type="http://schemas.openxmlformats.org/officeDocument/2006/relationships/image" Target="../media/image9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5" Type="http://schemas.openxmlformats.org/officeDocument/2006/relationships/image" Target="../media/image91.png"/><Relationship Id="rId6" Type="http://schemas.openxmlformats.org/officeDocument/2006/relationships/image" Target="../media/image96.png"/><Relationship Id="rId7" Type="http://schemas.openxmlformats.org/officeDocument/2006/relationships/image" Target="../media/image8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3.png"/><Relationship Id="rId6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6.jpg"/><Relationship Id="rId7" Type="http://schemas.openxmlformats.org/officeDocument/2006/relationships/image" Target="../media/image22.jp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4.jpg"/><Relationship Id="rId6" Type="http://schemas.openxmlformats.org/officeDocument/2006/relationships/image" Target="../media/image25.png"/><Relationship Id="rId7" Type="http://schemas.openxmlformats.org/officeDocument/2006/relationships/image" Target="../media/image14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Relationship Id="rId5" Type="http://schemas.openxmlformats.org/officeDocument/2006/relationships/image" Target="../media/image4.jpg"/><Relationship Id="rId6" Type="http://schemas.openxmlformats.org/officeDocument/2006/relationships/image" Target="../media/image17.png"/><Relationship Id="rId7" Type="http://schemas.openxmlformats.org/officeDocument/2006/relationships/image" Target="../media/image21.png"/><Relationship Id="rId8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6.jpg"/><Relationship Id="rId6" Type="http://schemas.openxmlformats.org/officeDocument/2006/relationships/image" Target="../media/image20.png"/><Relationship Id="rId7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52.png"/><Relationship Id="rId9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9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jpg"/><Relationship Id="rId4" Type="http://schemas.openxmlformats.org/officeDocument/2006/relationships/image" Target="../media/image51.jpg"/><Relationship Id="rId9" Type="http://schemas.openxmlformats.org/officeDocument/2006/relationships/image" Target="../media/image4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858002" cy="121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9dee38d558_1_0"/>
          <p:cNvSpPr txBox="1"/>
          <p:nvPr/>
        </p:nvSpPr>
        <p:spPr>
          <a:xfrm>
            <a:off x="2551333" y="835885"/>
            <a:ext cx="385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Районы Самарской области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g39dee38d558_1_0"/>
          <p:cNvPicPr preferRelativeResize="0"/>
          <p:nvPr/>
        </p:nvPicPr>
        <p:blipFill rotWithShape="1">
          <a:blip r:embed="rId3">
            <a:alphaModFix/>
          </a:blip>
          <a:srcRect b="23515" l="48602" r="20414" t="62930"/>
          <a:stretch/>
        </p:blipFill>
        <p:spPr>
          <a:xfrm>
            <a:off x="568725" y="1370948"/>
            <a:ext cx="1026799" cy="6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9dee38d558_1_0" title="acetone-2025106-223159-86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075" y="1784300"/>
            <a:ext cx="1876700" cy="18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9dee38d558_1_0" title="acetone-2025106-223230-89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0163" y="1784288"/>
            <a:ext cx="1876699" cy="165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9dee38d558_1_0" title="IMG_20251006_120029_46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7500" y="3072275"/>
            <a:ext cx="2146001" cy="24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9dee38d558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725" y="2289250"/>
            <a:ext cx="2836225" cy="283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9dee38d558_1_0"/>
          <p:cNvPicPr preferRelativeResize="0"/>
          <p:nvPr/>
        </p:nvPicPr>
        <p:blipFill rotWithShape="1">
          <a:blip r:embed="rId8">
            <a:alphaModFix/>
          </a:blip>
          <a:srcRect b="21445" l="0" r="0" t="0"/>
          <a:stretch/>
        </p:blipFill>
        <p:spPr>
          <a:xfrm>
            <a:off x="664763" y="5125499"/>
            <a:ext cx="1266300" cy="8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9dee38d558_1_0" title="2025-10-06_23-03-02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4774" y="6052650"/>
            <a:ext cx="3852901" cy="419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9dee38d558_1_0" title="2025-10-06_23-03-34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55852" y="9971452"/>
            <a:ext cx="1266275" cy="116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9dee38d558_1_0" title="2025-10-06_23-05-44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96724" y="5452987"/>
            <a:ext cx="1525400" cy="128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9dee38d558_1_0" title="2025-10-06_23-06-47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62038" y="6948937"/>
            <a:ext cx="1394775" cy="136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9dee38d558_1_0" title="2025-10-06_23-07-28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96738" y="8418637"/>
            <a:ext cx="1525400" cy="144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dee38d558_1_22"/>
          <p:cNvSpPr txBox="1"/>
          <p:nvPr/>
        </p:nvSpPr>
        <p:spPr>
          <a:xfrm>
            <a:off x="2551333" y="835885"/>
            <a:ext cx="385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Районы Самарской области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39dee38d558_1_22"/>
          <p:cNvPicPr preferRelativeResize="0"/>
          <p:nvPr/>
        </p:nvPicPr>
        <p:blipFill rotWithShape="1">
          <a:blip r:embed="rId3">
            <a:alphaModFix/>
          </a:blip>
          <a:srcRect b="61378" l="11302" r="54184" t="25132"/>
          <a:stretch/>
        </p:blipFill>
        <p:spPr>
          <a:xfrm>
            <a:off x="738800" y="1530352"/>
            <a:ext cx="1143775" cy="6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9dee38d558_1_22" title="photo-outputсс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075" y="1530338"/>
            <a:ext cx="1710875" cy="37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9dee38d558_1_22" title="mapadmterrrai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563" y="4770700"/>
            <a:ext cx="5451075" cy="669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9dee38d558_1_22" title="1697620622_klev-club-p-risunki-karta-samarskoi-oblasti-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9950" y="1205164"/>
            <a:ext cx="3555650" cy="3150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39dee38d558_1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00" y="1644199"/>
            <a:ext cx="2506075" cy="25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9dee38d558_1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700" y="753325"/>
            <a:ext cx="6178601" cy="8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9dee38d558_1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6200" y="1329000"/>
            <a:ext cx="20002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9dee38d558_1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5175" y="2410900"/>
            <a:ext cx="2821275" cy="18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9dee38d558_1_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500" y="4046291"/>
            <a:ext cx="2506075" cy="196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9dee38d558_1_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5175" y="4662657"/>
            <a:ext cx="2821275" cy="187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9dee38d558_1_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3500" y="6010850"/>
            <a:ext cx="20002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9dee38d558_1_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46475" y="7173900"/>
            <a:ext cx="1088000" cy="8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9dee38d558_1_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56200" y="7227526"/>
            <a:ext cx="1337300" cy="76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9dee38d558_1_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9100" y="8466902"/>
            <a:ext cx="2506075" cy="272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9dee38d558_1_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50450" y="8425600"/>
            <a:ext cx="2821275" cy="27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39e1e1bfe46_8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300" y="775025"/>
            <a:ext cx="4603601" cy="5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9e1e1bfe46_8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4950" y="1413200"/>
            <a:ext cx="137575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39e1e1bfe46_8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125" y="2441900"/>
            <a:ext cx="4968050" cy="37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39e1e1bfe46_8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413200"/>
            <a:ext cx="2785150" cy="27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9e1e1bfe46_8_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700" y="7203500"/>
            <a:ext cx="5893799" cy="40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9e1e1bfe46_8_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575" y="6141176"/>
            <a:ext cx="1482149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9e1e1bfe46_8_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700" y="7203500"/>
            <a:ext cx="1236842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9e1e1bfe46_8_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01725" y="10620800"/>
            <a:ext cx="1236850" cy="7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36fa26c692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3200"/>
            <a:ext cx="2785150" cy="27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6fa26c692f_0_0"/>
          <p:cNvSpPr txBox="1"/>
          <p:nvPr/>
        </p:nvSpPr>
        <p:spPr>
          <a:xfrm>
            <a:off x="3129175" y="1413200"/>
            <a:ext cx="377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36fa26c692f_0_0"/>
          <p:cNvSpPr txBox="1"/>
          <p:nvPr/>
        </p:nvSpPr>
        <p:spPr>
          <a:xfrm>
            <a:off x="5048050" y="840675"/>
            <a:ext cx="3070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36fa26c692f_0_0"/>
          <p:cNvSpPr txBox="1"/>
          <p:nvPr/>
        </p:nvSpPr>
        <p:spPr>
          <a:xfrm>
            <a:off x="2171700" y="840675"/>
            <a:ext cx="403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Предприятия Самарской Области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g36fa26c692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4675" y="2795050"/>
            <a:ext cx="3778800" cy="49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6fa26c692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675" y="7926725"/>
            <a:ext cx="2109275" cy="15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6fa26c692f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5625" y="9657425"/>
            <a:ext cx="2555826" cy="165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6fa26c692f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9775" y="9657425"/>
            <a:ext cx="2499173" cy="165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6fa26c692f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9413" y="8144625"/>
            <a:ext cx="20002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6fa26c692f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64675" y="1661573"/>
            <a:ext cx="141160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6fa26c692f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16675" y="1822675"/>
            <a:ext cx="1626875" cy="9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6fa26c692f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4525" y="7573450"/>
            <a:ext cx="200025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6fa73f1f66_0_0"/>
          <p:cNvSpPr txBox="1"/>
          <p:nvPr/>
        </p:nvSpPr>
        <p:spPr>
          <a:xfrm>
            <a:off x="3195400" y="840675"/>
            <a:ext cx="2785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Жигулевские горы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g36fa73f1f6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488" y="1624570"/>
            <a:ext cx="5329120" cy="471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6fa73f1f6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40675"/>
            <a:ext cx="2785150" cy="27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6fa73f1f6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8000" y="1624572"/>
            <a:ext cx="1324195" cy="7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6fa73f1f66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450" y="6509742"/>
            <a:ext cx="5170149" cy="455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6fa73f1f66_0_0"/>
          <p:cNvPicPr preferRelativeResize="0"/>
          <p:nvPr/>
        </p:nvPicPr>
        <p:blipFill rotWithShape="1">
          <a:blip r:embed="rId7">
            <a:alphaModFix/>
          </a:blip>
          <a:srcRect b="0" l="0" r="17122" t="0"/>
          <a:stretch/>
        </p:blipFill>
        <p:spPr>
          <a:xfrm>
            <a:off x="443100" y="6242750"/>
            <a:ext cx="122835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6fa73f1f66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6975" y="7730875"/>
            <a:ext cx="346710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9e95ac8082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" y="1530160"/>
            <a:ext cx="1422025" cy="83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9e95ac8082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875" y="2517875"/>
            <a:ext cx="4377625" cy="33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9e95ac8082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3775" y="6682587"/>
            <a:ext cx="4539125" cy="34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9e95ac8082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300" y="4043375"/>
            <a:ext cx="1725575" cy="3878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9e95ac8082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2500" y="878150"/>
            <a:ext cx="4630400" cy="4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9e95ac8082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801625"/>
            <a:ext cx="4419600" cy="7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9e95ac8082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825" y="2378950"/>
            <a:ext cx="5391149" cy="37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9e95ac8082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850" y="1530160"/>
            <a:ext cx="1422025" cy="83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9e95ac8082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238" y="7780825"/>
            <a:ext cx="12382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39e95ac8082_0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9137" y="7212687"/>
            <a:ext cx="3384530" cy="327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9e95ac8082_0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2225" y="8916200"/>
            <a:ext cx="749975" cy="12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9e95ac8082_0_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4799" y="5992389"/>
            <a:ext cx="1422025" cy="986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e95ac8082_0_36"/>
          <p:cNvSpPr txBox="1"/>
          <p:nvPr>
            <p:ph type="title"/>
          </p:nvPr>
        </p:nvSpPr>
        <p:spPr>
          <a:xfrm>
            <a:off x="2357575" y="649125"/>
            <a:ext cx="4029000" cy="128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     С</a:t>
            </a:r>
            <a:r>
              <a:rPr lang="ru-RU" sz="2400"/>
              <a:t>ельское хозяйство</a:t>
            </a:r>
            <a:endParaRPr sz="2400"/>
          </a:p>
        </p:txBody>
      </p:sp>
      <p:pic>
        <p:nvPicPr>
          <p:cNvPr id="284" name="Google Shape;284;g39e95ac8082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00" y="1054875"/>
            <a:ext cx="2785150" cy="27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9e95ac8082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400" y="1931025"/>
            <a:ext cx="14859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9e95ac8082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75" y="3443725"/>
            <a:ext cx="5691074" cy="344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9e95ac8082_0_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250" y="7031100"/>
            <a:ext cx="1150050" cy="8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9e95ac8082_0_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474" y="7915200"/>
            <a:ext cx="5339050" cy="334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39f447a4885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775" y="976450"/>
            <a:ext cx="926825" cy="8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9f447a4885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725" y="1959950"/>
            <a:ext cx="5756550" cy="39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9f447a4885_3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2241" y="6016200"/>
            <a:ext cx="1705034" cy="10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9f447a4885_3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600" y="7352150"/>
            <a:ext cx="5272825" cy="38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9f447a4885_3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0" y="5921175"/>
            <a:ext cx="2316475" cy="231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cf8d2703b_3_0"/>
          <p:cNvSpPr txBox="1"/>
          <p:nvPr/>
        </p:nvSpPr>
        <p:spPr>
          <a:xfrm>
            <a:off x="1308150" y="941875"/>
            <a:ext cx="431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УСЛОВНЫЕ ОБОЗНАЧЕНИЯ</a:t>
            </a:r>
            <a:endParaRPr sz="2400"/>
          </a:p>
        </p:txBody>
      </p:sp>
      <p:pic>
        <p:nvPicPr>
          <p:cNvPr id="90" name="Google Shape;90;g36cf8d2703b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875" y="1966174"/>
            <a:ext cx="1890523" cy="193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36cf8d2703b_3_0"/>
          <p:cNvPicPr preferRelativeResize="0"/>
          <p:nvPr/>
        </p:nvPicPr>
        <p:blipFill rotWithShape="1">
          <a:blip r:embed="rId4">
            <a:alphaModFix/>
          </a:blip>
          <a:srcRect b="15103" l="48601" r="13130" t="62930"/>
          <a:stretch/>
        </p:blipFill>
        <p:spPr>
          <a:xfrm>
            <a:off x="941875" y="4038825"/>
            <a:ext cx="1890516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6cf8d2703b_3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1600" y="5917975"/>
            <a:ext cx="1640875" cy="19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6cf8d2703b_3_0"/>
          <p:cNvPicPr preferRelativeResize="0"/>
          <p:nvPr/>
        </p:nvPicPr>
        <p:blipFill rotWithShape="1">
          <a:blip r:embed="rId6">
            <a:alphaModFix/>
          </a:blip>
          <a:srcRect b="36952" l="13670" r="57724" t="43013"/>
          <a:stretch/>
        </p:blipFill>
        <p:spPr>
          <a:xfrm>
            <a:off x="1066700" y="8157075"/>
            <a:ext cx="1575774" cy="1659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9f447a4885_3_5"/>
          <p:cNvSpPr txBox="1"/>
          <p:nvPr>
            <p:ph type="title"/>
          </p:nvPr>
        </p:nvSpPr>
        <p:spPr>
          <a:xfrm>
            <a:off x="471488" y="649114"/>
            <a:ext cx="5915100" cy="235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9f447a4885_3_5"/>
          <p:cNvSpPr txBox="1"/>
          <p:nvPr>
            <p:ph idx="1" type="body"/>
          </p:nvPr>
        </p:nvSpPr>
        <p:spPr>
          <a:xfrm>
            <a:off x="471488" y="3245556"/>
            <a:ext cx="5915100" cy="77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399" y="4931855"/>
            <a:ext cx="5096436" cy="592639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3697942" y="820271"/>
            <a:ext cx="2904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Карта Самарской области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224" y="1004937"/>
            <a:ext cx="3500718" cy="3500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2036" y="8758518"/>
            <a:ext cx="2770094" cy="277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9407" y="1708246"/>
            <a:ext cx="2584325" cy="279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900" y="4505650"/>
            <a:ext cx="1310736" cy="98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802902" y="820271"/>
            <a:ext cx="47582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Достопримечательности Самарской области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7906" y="8021421"/>
            <a:ext cx="2770094" cy="277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b="13417" l="10800" r="16019" t="39514"/>
          <a:stretch/>
        </p:blipFill>
        <p:spPr>
          <a:xfrm>
            <a:off x="2573866" y="3429262"/>
            <a:ext cx="3606801" cy="348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876" y="1255127"/>
            <a:ext cx="3316052" cy="331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6">
            <a:alphaModFix/>
          </a:blip>
          <a:srcRect b="22174" l="11898" r="54434" t="61868"/>
          <a:stretch/>
        </p:blipFill>
        <p:spPr>
          <a:xfrm>
            <a:off x="4727400" y="2047400"/>
            <a:ext cx="1330501" cy="107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7">
            <a:alphaModFix/>
          </a:blip>
          <a:srcRect b="42936" l="13670" r="57724" t="43011"/>
          <a:stretch/>
        </p:blipFill>
        <p:spPr>
          <a:xfrm>
            <a:off x="847375" y="6482650"/>
            <a:ext cx="1023974" cy="9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8">
            <a:alphaModFix/>
          </a:blip>
          <a:srcRect b="13884" l="0" r="11902" t="21984"/>
          <a:stretch/>
        </p:blipFill>
        <p:spPr>
          <a:xfrm>
            <a:off x="5471925" y="5819500"/>
            <a:ext cx="833625" cy="9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9">
            <a:alphaModFix/>
          </a:blip>
          <a:srcRect b="12609" l="8525" r="4661" t="15256"/>
          <a:stretch/>
        </p:blipFill>
        <p:spPr>
          <a:xfrm>
            <a:off x="847375" y="7374566"/>
            <a:ext cx="3826225" cy="3886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/>
        </p:nvSpPr>
        <p:spPr>
          <a:xfrm>
            <a:off x="2551333" y="835885"/>
            <a:ext cx="38528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Герои Советского Союза времен ВОВ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 b="7281" l="10606" r="15515" t="56860"/>
          <a:stretch/>
        </p:blipFill>
        <p:spPr>
          <a:xfrm>
            <a:off x="1844561" y="3614655"/>
            <a:ext cx="4480090" cy="3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11" y="798666"/>
            <a:ext cx="3505100" cy="35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5">
            <a:alphaModFix/>
          </a:blip>
          <a:srcRect b="23532" l="48601" r="13130" t="62929"/>
          <a:stretch/>
        </p:blipFill>
        <p:spPr>
          <a:xfrm>
            <a:off x="810375" y="7265425"/>
            <a:ext cx="1689024" cy="9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6">
            <a:alphaModFix/>
          </a:blip>
          <a:srcRect b="8889" l="12172" r="11358" t="30370"/>
          <a:stretch/>
        </p:blipFill>
        <p:spPr>
          <a:xfrm>
            <a:off x="524933" y="8510669"/>
            <a:ext cx="5244284" cy="277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05100" y="6665415"/>
            <a:ext cx="2264117" cy="226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8500" y="2166675"/>
            <a:ext cx="1310736" cy="98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9247de897_1_0"/>
          <p:cNvSpPr txBox="1"/>
          <p:nvPr>
            <p:ph type="ctrTitle"/>
          </p:nvPr>
        </p:nvSpPr>
        <p:spPr>
          <a:xfrm>
            <a:off x="1367275" y="983250"/>
            <a:ext cx="4293900" cy="44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Известные люди Самарской области</a:t>
            </a:r>
            <a:endParaRPr sz="1800"/>
          </a:p>
        </p:txBody>
      </p:sp>
      <p:pic>
        <p:nvPicPr>
          <p:cNvPr id="132" name="Google Shape;132;g389247de897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641" y="1428747"/>
            <a:ext cx="2479550" cy="247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89247de897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1725" y="9461524"/>
            <a:ext cx="2006576" cy="200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89247de897_1_0"/>
          <p:cNvPicPr preferRelativeResize="0"/>
          <p:nvPr/>
        </p:nvPicPr>
        <p:blipFill rotWithShape="1">
          <a:blip r:embed="rId5">
            <a:alphaModFix/>
          </a:blip>
          <a:srcRect b="23532" l="48601" r="13130" t="62929"/>
          <a:stretch/>
        </p:blipFill>
        <p:spPr>
          <a:xfrm>
            <a:off x="4248225" y="2169600"/>
            <a:ext cx="1689024" cy="9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89247de897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625" y="4520573"/>
            <a:ext cx="2304451" cy="230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89247de897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7525" y="5200625"/>
            <a:ext cx="2344249" cy="14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89247de897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6375" y="7500025"/>
            <a:ext cx="2547351" cy="12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89247de897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7950" y="7987150"/>
            <a:ext cx="1892450" cy="189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ce1ec5b9e_0_8"/>
          <p:cNvSpPr txBox="1"/>
          <p:nvPr>
            <p:ph type="ctrTitle"/>
          </p:nvPr>
        </p:nvSpPr>
        <p:spPr>
          <a:xfrm>
            <a:off x="1367275" y="983250"/>
            <a:ext cx="4293900" cy="44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Известные люди Самарской области</a:t>
            </a:r>
            <a:endParaRPr sz="1800"/>
          </a:p>
        </p:txBody>
      </p:sp>
      <p:pic>
        <p:nvPicPr>
          <p:cNvPr id="144" name="Google Shape;144;g36ce1ec5b9e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641" y="1428747"/>
            <a:ext cx="2479550" cy="247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6ce1ec5b9e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650" y="4503500"/>
            <a:ext cx="1330500" cy="13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6ce1ec5b9e_0_8"/>
          <p:cNvPicPr preferRelativeResize="0"/>
          <p:nvPr/>
        </p:nvPicPr>
        <p:blipFill rotWithShape="1">
          <a:blip r:embed="rId5">
            <a:alphaModFix/>
          </a:blip>
          <a:srcRect b="22174" l="11898" r="54434" t="61868"/>
          <a:stretch/>
        </p:blipFill>
        <p:spPr>
          <a:xfrm>
            <a:off x="4465100" y="1795375"/>
            <a:ext cx="1330501" cy="107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6ce1ec5b9e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0888" y="4553949"/>
            <a:ext cx="3638225" cy="30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6ce1ec5b9e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13976" y="7080925"/>
            <a:ext cx="1116550" cy="151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/>
          <p:nvPr>
            <p:ph type="title"/>
          </p:nvPr>
        </p:nvSpPr>
        <p:spPr>
          <a:xfrm>
            <a:off x="601750" y="790125"/>
            <a:ext cx="72219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Космонавты Самарской области</a:t>
            </a:r>
            <a:endParaRPr/>
          </a:p>
        </p:txBody>
      </p:sp>
      <p:sp>
        <p:nvSpPr>
          <p:cNvPr id="154" name="Google Shape;154;p6"/>
          <p:cNvSpPr txBox="1"/>
          <p:nvPr>
            <p:ph idx="1" type="body"/>
          </p:nvPr>
        </p:nvSpPr>
        <p:spPr>
          <a:xfrm>
            <a:off x="827100" y="7067928"/>
            <a:ext cx="41595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155" name="Google Shape;155;p6" title="photo_2025-10-27_17-17-00.jpg"/>
          <p:cNvPicPr preferRelativeResize="0"/>
          <p:nvPr/>
        </p:nvPicPr>
        <p:blipFill rotWithShape="1">
          <a:blip r:embed="rId3">
            <a:alphaModFix/>
          </a:blip>
          <a:srcRect b="10343" l="22610" r="22374" t="10216"/>
          <a:stretch/>
        </p:blipFill>
        <p:spPr>
          <a:xfrm>
            <a:off x="628100" y="6842500"/>
            <a:ext cx="5612675" cy="44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 title="photo_2025-10-29_07-56-49_2025-10-29T04-16-06-681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110150" y="6442650"/>
            <a:ext cx="2733675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 title="photo_2025-10-29_07-56-57_2025-10-29T04-17-36-856Z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6163" y="2704950"/>
            <a:ext cx="2284175" cy="22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 title="photo_2025-10-29_07-57-04_2025-10-29T04-17-52-866Z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009425" y="1339413"/>
            <a:ext cx="2705100" cy="55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 title="photo_2025-10-29_07-57-42_2025-10-29T04-18-08-123Z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6850" y="4957288"/>
            <a:ext cx="1821200" cy="19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 title="photo_2025-10-29_07-57-48_2025-10-29T04-18-25-492Z.png"/>
          <p:cNvPicPr preferRelativeResize="0"/>
          <p:nvPr/>
        </p:nvPicPr>
        <p:blipFill rotWithShape="1">
          <a:blip r:embed="rId8">
            <a:alphaModFix/>
          </a:blip>
          <a:srcRect b="15810" l="0" r="0" t="12422"/>
          <a:stretch/>
        </p:blipFill>
        <p:spPr>
          <a:xfrm>
            <a:off x="3990550" y="586750"/>
            <a:ext cx="286745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 title="photo_2025-10-29_07-57-53_2025-10-29T04-18-49-404Z.png"/>
          <p:cNvPicPr preferRelativeResize="0"/>
          <p:nvPr/>
        </p:nvPicPr>
        <p:blipFill rotWithShape="1">
          <a:blip r:embed="rId9">
            <a:alphaModFix/>
          </a:blip>
          <a:srcRect b="10104" l="0" r="0" t="14769"/>
          <a:stretch/>
        </p:blipFill>
        <p:spPr>
          <a:xfrm>
            <a:off x="3820325" y="2960700"/>
            <a:ext cx="2284150" cy="34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 title="photo-outputсс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7600" y="1743713"/>
            <a:ext cx="1710875" cy="37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 title="photo_2025-10-29_07-57-04_2025-10-29T04-17-52-866Z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0900" y="2704950"/>
            <a:ext cx="2523607" cy="519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 title="photo_2025-10-29_07-56-49_2025-10-29T04-16-06-681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3000" y="1339428"/>
            <a:ext cx="2523600" cy="258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11">
            <a:alphaModFix/>
          </a:blip>
          <a:srcRect b="19627" l="0" r="0" t="0"/>
          <a:stretch/>
        </p:blipFill>
        <p:spPr>
          <a:xfrm>
            <a:off x="827100" y="1188975"/>
            <a:ext cx="1500925" cy="100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ceb304c77_6_0"/>
          <p:cNvSpPr txBox="1"/>
          <p:nvPr>
            <p:ph type="title"/>
          </p:nvPr>
        </p:nvSpPr>
        <p:spPr>
          <a:xfrm>
            <a:off x="1856750" y="858350"/>
            <a:ext cx="53106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/>
              <a:t>Куйбышевское водохранилище.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-RU" sz="1800"/>
              <a:t>Тольятти ГЭС</a:t>
            </a:r>
            <a:endParaRPr sz="1800"/>
          </a:p>
        </p:txBody>
      </p:sp>
      <p:sp>
        <p:nvSpPr>
          <p:cNvPr id="171" name="Google Shape;171;g36ceb304c77_6_0"/>
          <p:cNvSpPr txBox="1"/>
          <p:nvPr>
            <p:ph idx="1" type="body"/>
          </p:nvPr>
        </p:nvSpPr>
        <p:spPr>
          <a:xfrm>
            <a:off x="471488" y="3245556"/>
            <a:ext cx="5915100" cy="77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172" name="Google Shape;172;g36ceb304c77_6_0" title="Фотка_85837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4137" y="1569013"/>
            <a:ext cx="2815824" cy="154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6ceb304c77_6_0" title="Фотка_77909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49" y="2315251"/>
            <a:ext cx="2166300" cy="232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6ceb304c77_6_0" title="79b1dba9d0265b9f9a99d76c893725e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2650" y="3510025"/>
            <a:ext cx="2815826" cy="162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6ceb304c77_6_0" title="1a7ea97850d9fa883e11d1287295b6af.jpg"/>
          <p:cNvPicPr preferRelativeResize="0"/>
          <p:nvPr/>
        </p:nvPicPr>
        <p:blipFill rotWithShape="1">
          <a:blip r:embed="rId6">
            <a:alphaModFix/>
          </a:blip>
          <a:srcRect b="4162" l="0" r="0" t="3544"/>
          <a:stretch/>
        </p:blipFill>
        <p:spPr>
          <a:xfrm>
            <a:off x="720550" y="6405875"/>
            <a:ext cx="5540400" cy="47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6ceb304c77_6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99950" y="10259050"/>
            <a:ext cx="1661000" cy="9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6ceb304c77_6_0" title="Рисунок1-no-bg-preview (carve.photos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6350" y="5731480"/>
            <a:ext cx="2166300" cy="168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6ceb304c77_6_0"/>
          <p:cNvPicPr preferRelativeResize="0"/>
          <p:nvPr/>
        </p:nvPicPr>
        <p:blipFill rotWithShape="1">
          <a:blip r:embed="rId9">
            <a:alphaModFix/>
          </a:blip>
          <a:srcRect b="23532" l="48601" r="13130" t="62929"/>
          <a:stretch/>
        </p:blipFill>
        <p:spPr>
          <a:xfrm>
            <a:off x="642938" y="960950"/>
            <a:ext cx="1689024" cy="9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6ceb304c77_6_0"/>
          <p:cNvPicPr preferRelativeResize="0"/>
          <p:nvPr/>
        </p:nvPicPr>
        <p:blipFill rotWithShape="1">
          <a:blip r:embed="rId10">
            <a:alphaModFix/>
          </a:blip>
          <a:srcRect b="22174" l="11898" r="54434" t="61868"/>
          <a:stretch/>
        </p:blipFill>
        <p:spPr>
          <a:xfrm>
            <a:off x="720550" y="4885850"/>
            <a:ext cx="1330501" cy="1078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2025-10-05T08:54:40Z</dcterms:created>
  <dc:creator>Хасанова А.Н.</dc:creator>
</cp:coreProperties>
</file>