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6640" cy="65050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одителям на заметку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064896" cy="1752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Palatino Linotype" pitchFamily="18" charset="0"/>
                <a:cs typeface="BrowalliaUPC" pitchFamily="34" charset="-34"/>
              </a:rPr>
              <a:t>Народные духовые 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Palatino Linotype" pitchFamily="18" charset="0"/>
                <a:cs typeface="BrowalliaUPC" pitchFamily="34" charset="-34"/>
              </a:rPr>
              <a:t>музыкальные инструменты</a:t>
            </a:r>
            <a:endParaRPr lang="ru-RU" sz="4400" dirty="0">
              <a:solidFill>
                <a:srgbClr val="002060"/>
              </a:solidFill>
              <a:latin typeface="Palatino Linotype" pitchFamily="18" charset="0"/>
              <a:cs typeface="Browall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653136"/>
            <a:ext cx="3778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музыкальный руководитель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Скрычевская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 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03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Segoe UI Semibold" pitchFamily="34" charset="0"/>
                <a:cs typeface="Times New Roman" panose="02020603050405020304" pitchFamily="18" charset="0"/>
              </a:rPr>
              <a:t>Играть на </a:t>
            </a:r>
            <a:r>
              <a:rPr lang="ru-RU" sz="3000" b="1" dirty="0" err="1" smtClean="0">
                <a:latin typeface="Segoe UI Semibold" pitchFamily="34" charset="0"/>
                <a:cs typeface="Times New Roman" panose="02020603050405020304" pitchFamily="18" charset="0"/>
              </a:rPr>
              <a:t>чудо-свирели</a:t>
            </a:r>
            <a:r>
              <a:rPr lang="ru-RU" sz="3000" b="1" dirty="0" smtClean="0">
                <a:latin typeface="Segoe UI Semibold" pitchFamily="34" charset="0"/>
                <a:cs typeface="Times New Roman" panose="02020603050405020304" pitchFamily="18" charset="0"/>
              </a:rPr>
              <a:t> просто и полезно</a:t>
            </a:r>
            <a:endParaRPr lang="ru-RU" sz="3000" dirty="0">
              <a:latin typeface="Segoe UI Semibold" pitchFamily="34" charset="0"/>
            </a:endParaRPr>
          </a:p>
        </p:txBody>
      </p:sp>
      <p:pic>
        <p:nvPicPr>
          <p:cNvPr id="3" name="Рисунок 2" descr="Знакомство с инструмент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861048"/>
            <a:ext cx="2112235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Сергей\Desktop\Катя\катя песни\для Анны Вячеславовны\свирель\Скрычевская Екатерина Александровна\Первое музицир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3096344" cy="174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95936" y="1700808"/>
            <a:ext cx="4536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свирели развивают певческое дыхание, музыкальный слух, улучшают интонацию, а также способствуют профилактике и лечению простудных и легочных заболеваний, что особенно актуально в наше время.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дополнительное развитие моторики, логики и мышления, укрепляется психика и здоровье детей.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01_114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348880"/>
            <a:ext cx="3731907" cy="2798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211201_21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16832"/>
            <a:ext cx="1707439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стало более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разнообразным и интересным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музицированию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свирели проходят 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«Детском саду № 2» г.о. Самара.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обучаются игре без обучения нотной грамоте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Сергей\Downloads\IMG_20220406_18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365743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Сергей\Downloads\IMG_20220406_18213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48880"/>
            <a:ext cx="3379671" cy="272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92494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Segoe UI Semibold" pitchFamily="34" charset="0"/>
              </a:rPr>
              <a:t>Спасибо за внимание</a:t>
            </a:r>
            <a:endParaRPr lang="ru-RU" sz="4400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Исполнительство на детских музыкальных инструментах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детской деятельности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музыкально-эстетического воспитания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22920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Исполнительство - это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прекрасное средство не только индивидуального развития,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развития мышления, творческой инициативы,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сознательных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 между детьми.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509-xrniw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1425051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636912"/>
            <a:ext cx="1080120" cy="1475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2876.750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916832"/>
            <a:ext cx="1922904" cy="1025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25019.jpg.750x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645024"/>
            <a:ext cx="1494101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83598b31311beaa2f11232ddd3c8b48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1700808"/>
            <a:ext cx="1078609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clear_631330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789040"/>
            <a:ext cx="1519369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ZWONECZKI-na-drewnianym-kijku-JANCZARY-TOYSp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3284984"/>
            <a:ext cx="1008112" cy="1732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tinksky-kinder-holz-maracas-rassel-shaker-2338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2636912"/>
            <a:ext cx="1160807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перечень инструментов был бы неполным,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бы мы не включили сюда духовые инструменты.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сначала я предлагаю вам окунуться в историю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народных духовых инструментов…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альчик-в-традиционном-русском-костюме-играя-каннелюру-изолированную-123008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132856"/>
            <a:ext cx="2105351" cy="2044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инновация\акарина2.jpeg"/>
          <p:cNvPicPr/>
          <p:nvPr/>
        </p:nvPicPr>
        <p:blipFill>
          <a:blip r:embed="rId3" cstate="print"/>
          <a:srcRect l="10872" r="8903" b="1954"/>
          <a:stretch>
            <a:fillRect/>
          </a:stretch>
        </p:blipFill>
        <p:spPr bwMode="auto">
          <a:xfrm>
            <a:off x="827584" y="2132856"/>
            <a:ext cx="3124200" cy="2293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764704"/>
            <a:ext cx="41044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Segoe UI Semibold" pitchFamily="34" charset="0"/>
              </a:rPr>
              <a:t>Окарина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древний духовой  инструмент, представляющий собой глиняную свистковую флейту.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от итальянского слова «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ocarina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переводе – гусёнок.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его маленькие размеры, народные окарины используются по всему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Латинской Америке, Африке, Китае.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Окарину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 в своих творческих композициях знаменитый белорусский ансамбль «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Песняры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u="sng" dirty="0" smtClean="0">
              <a:latin typeface="Segoe UI Semibold" pitchFamily="34" charset="0"/>
            </a:endParaRPr>
          </a:p>
          <a:p>
            <a:pPr algn="ctr"/>
            <a:endParaRPr lang="ru-RU" sz="2400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3"/>
            <a:ext cx="3256193" cy="1584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427984" y="764704"/>
            <a:ext cx="40324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Segoe UI Semibold" pitchFamily="34" charset="0"/>
              </a:rPr>
              <a:t>Жалейка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 русский духовой инструмент.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инструмента – дудочка из ивы или бузины, 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мундштук из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тростника.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 крестьянина – пастуха, жалейка могла плакать, рассказывая о трудной крестьянской доле. 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Жалейка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двух разновидностей — одинарная и двойная 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двухствольчатая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sz="2000" dirty="0" smtClean="0">
              <a:latin typeface="Segoe UI Semibold" pitchFamily="34" charset="0"/>
            </a:endParaRPr>
          </a:p>
          <a:p>
            <a:pPr algn="ctr"/>
            <a:endParaRPr lang="ru-RU" sz="2000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9547b3bd8d405220e3c54540265f00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1" y="1916832"/>
            <a:ext cx="335223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548680"/>
            <a:ext cx="4032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Segoe UI Semibold" pitchFamily="34" charset="0"/>
              </a:rPr>
              <a:t>Рожок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Рожок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русский духовой 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инструмент.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Рожок представляет собой конической формы прямую трубу с пятью игровыми отверстиями сверху и одним снизу.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нижнем конце есть небольшой раструб, на верхнем вклеенный мундштук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Мундштук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вырезают в форме мелкой чашечки, а нижний конец ствола — в виде конического раструба.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рожка колеблется от 32 до 83 см.</a:t>
            </a:r>
          </a:p>
          <a:p>
            <a:endParaRPr lang="ru-RU" sz="2000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инновация\дуд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2542276" cy="234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836712"/>
            <a:ext cx="40324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Segoe UI Semibold" pitchFamily="34" charset="0"/>
              </a:rPr>
              <a:t>Дудка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она же сопель, пищалка – продольная флейта.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давние времена человек слышал  низкие басовые звуки ветра, гудящего в печной трубе или в большом дупле, а из узенького тростника раздавались высокие, свистящие звуки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постепенно появлялись разные духовые инструменты. Первыми из них были пастушьи дудочки.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тростника, затем из дерева.  </a:t>
            </a:r>
          </a:p>
          <a:p>
            <a:endParaRPr lang="ru-RU" sz="2000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инновация\свире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09634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427984" y="980728"/>
            <a:ext cx="4176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Segoe UI Semibold" pitchFamily="34" charset="0"/>
              </a:rPr>
              <a:t>Свирель</a:t>
            </a:r>
          </a:p>
          <a:p>
            <a:pPr>
              <a:buNone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долгое время существования  инструмента менялось не только его название, но и устройство.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русской традиции вырезать дудку из клена, ясеня, лещины, крушины, тростника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Внутренность трубки делают полой с помощью тонкого скребка или раскаленного металлического прута. Один конец срезают наискосок – получается клюв.</a:t>
            </a:r>
            <a:endParaRPr lang="ru-RU" sz="20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инновация\свирель смеловой.jpg"/>
          <p:cNvPicPr/>
          <p:nvPr/>
        </p:nvPicPr>
        <p:blipFill>
          <a:blip r:embed="rId3" cstate="print"/>
          <a:srcRect l="1959" t="23333" b="22549"/>
          <a:stretch>
            <a:fillRect/>
          </a:stretch>
        </p:blipFill>
        <p:spPr bwMode="auto">
          <a:xfrm>
            <a:off x="683568" y="2204864"/>
            <a:ext cx="3096344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620688"/>
            <a:ext cx="46085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Segoe UI Semibold" pitchFamily="34" charset="0"/>
              </a:rPr>
              <a:t>Чудо – свирель </a:t>
            </a:r>
          </a:p>
          <a:p>
            <a:pPr algn="ctr"/>
            <a:r>
              <a:rPr lang="ru-RU" sz="3200" u="sng" dirty="0" err="1" smtClean="0">
                <a:latin typeface="Segoe UI Semibold" pitchFamily="34" charset="0"/>
              </a:rPr>
              <a:t>Эдельвины</a:t>
            </a:r>
            <a:r>
              <a:rPr lang="ru-RU" sz="3200" u="sng" dirty="0" smtClean="0">
                <a:latin typeface="Segoe UI Semibold" pitchFamily="34" charset="0"/>
              </a:rPr>
              <a:t> Смеловой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Совершенствованием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свирели на протяжении многих лет занималась московский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– 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Эдельвена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Яковлевна Смелова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пришла к выводу о необходимости начинать занятия с детьми не с обучения игре на фортепиано, баяне или скрипке, а с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самом простом, легком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музыкальном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инструменте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 свирели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Segoe UI Semibold" pitchFamily="34" charset="0"/>
            </a:endParaRPr>
          </a:p>
          <a:p>
            <a:endParaRPr lang="ru-RU" sz="3200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427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родителям на заметку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17</cp:revision>
  <dcterms:created xsi:type="dcterms:W3CDTF">2022-04-10T15:20:01Z</dcterms:created>
  <dcterms:modified xsi:type="dcterms:W3CDTF">2022-04-10T18:12:14Z</dcterms:modified>
</cp:coreProperties>
</file>