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99"/>
    <a:srgbClr val="FF00FF"/>
    <a:srgbClr val="3333FF"/>
    <a:srgbClr val="005426"/>
    <a:srgbClr val="33CC33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936104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одителям на заметку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28092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7000" dirty="0" smtClean="0">
                <a:ln>
                  <a:solidFill>
                    <a:srgbClr val="005426"/>
                  </a:solidFill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Развитие ребенка </a:t>
            </a:r>
          </a:p>
          <a:p>
            <a:pPr>
              <a:spcBef>
                <a:spcPts val="0"/>
              </a:spcBef>
            </a:pPr>
            <a:r>
              <a:rPr lang="ru-RU" sz="7000" dirty="0" smtClean="0">
                <a:ln>
                  <a:solidFill>
                    <a:srgbClr val="005426"/>
                  </a:solidFill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в танце</a:t>
            </a:r>
          </a:p>
          <a:p>
            <a:pPr algn="r">
              <a:spcBef>
                <a:spcPts val="0"/>
              </a:spcBef>
            </a:pPr>
            <a:endParaRPr lang="ru-RU" sz="2400" dirty="0" smtClean="0">
              <a:ln>
                <a:solidFill>
                  <a:srgbClr val="005426"/>
                </a:solidFill>
              </a:ln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sz="2400" dirty="0" smtClean="0">
              <a:ln>
                <a:solidFill>
                  <a:srgbClr val="005426"/>
                </a:solidFill>
              </a:ln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400" dirty="0" smtClean="0">
                <a:ln>
                  <a:solidFill>
                    <a:srgbClr val="005426"/>
                  </a:solidFill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Подготовила музыкальный руководитель</a:t>
            </a:r>
          </a:p>
          <a:p>
            <a:pPr algn="r">
              <a:spcBef>
                <a:spcPts val="0"/>
              </a:spcBef>
            </a:pPr>
            <a:r>
              <a:rPr lang="ru-RU" sz="2400" dirty="0" err="1" smtClean="0">
                <a:ln>
                  <a:solidFill>
                    <a:srgbClr val="005426"/>
                  </a:solidFill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Скрычевская</a:t>
            </a:r>
            <a:r>
              <a:rPr lang="ru-RU" sz="2400" dirty="0" smtClean="0">
                <a:ln>
                  <a:solidFill>
                    <a:srgbClr val="005426"/>
                  </a:solidFill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Е. А.</a:t>
            </a:r>
            <a:endParaRPr lang="ru-RU" sz="2400" dirty="0">
              <a:ln>
                <a:solidFill>
                  <a:srgbClr val="005426"/>
                </a:solidFill>
              </a:ln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Физическое развитие детей с помощью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танцев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посещающие танцевальные занятия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обладают крепким здоровьем.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нагрузки и активность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способствуют: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укреплению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всех групп мышц;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формированию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правильной осанки;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выносливости;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улучшению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 сердца и легких, укреплению сосудов;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координации движений, «мышечной памяти»;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гибкости и пластики;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ловкости и быстроты реакции.</a:t>
            </a:r>
          </a:p>
          <a:p>
            <a:endParaRPr lang="ru-RU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Интеллектуальное развитие детей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казаться, что активные виды деятельности мало влияют на интеллектуальное развитие детей. Но это совершенно не так! Заучивание движений и их комбинаций отлично тренирует память дошкольников, а необходимость постоянно следить за музыкой, педагогом и товарищами на уроке прекрасно развивает внимание.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танцами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формируют пространственное мышление, кроха быстрее учится воспринимать понятия «верх», «низ», «право», «лево», «сбоку», «посередине», «над», «под», «перед», «за» и так далее.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перевоплотиться в образ, необходимый для танца, ребенок активно использует воображение. В целом, интеллект – это способность приспосабливаться к новым условиям и быстро обучаться.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развитие детей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Танцы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прививают дошкольникам любовь к искусству, чувство прекрасного, а также открывают перед ними новый способ восприятия мира – через музыку и движения.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Многообразие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 передачи чувств формируется в школе танцев благодаря погружению в различные образы. С помощью пластики и художественного движения дети учатся выражать свои творческие задумки, настроения, мысли.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малышей также развивается музыкальных слух и чувство ритма. Танцевальные уроки, несомненно, способствуют художественно-эстетическому развитию детей дошкольного возраста.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Развитие личностных качеств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музыки вносит большой вклад в развитие личности ребенка, в том числе, его эмоциональной сферы, ведь в ней заложено множество переживаний, эмоций, чувств, событий. Благодаря танцам дети узнают себя, хорошо ориентируются в своем внутреннем мире.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того у малышей формируются такие качества, как: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артистичность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навыки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публичных выступлений;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активность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уверенность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себе;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самоконтроль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дисциплинированность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целеустремленность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настойчивость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Развитие навыков общения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танцами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помогают детям улучшить свои коммуникативные навыки. Малыши обычно без труда заводят новые знакомства, ведь атмосфера, которая царит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занятиях,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располагает к тесному эмоциональному общению.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застенчивые и необщительные дети раскрепощаются и быстро вливаются в коллектив.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основном, танцы – это командная работа, поэтому у дошкольников формируется чувство доверия к окружающим, а также развиваются навыки взаимодействия с другими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людьми.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занятиях танцами дети учатся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выражать свои эмоции при помощи мимики и жестов, и это очень помогает им лучше понимать, что чувствуют другие люди.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родителями встает выбор, в какую секцию или кружок отдать малыша, многие выбирают именно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танцами.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именно то, что нужно детям раннего и дошкольного возраста. Танцевальные занятия вносят большой вклад в физическое, интеллектуальное, личностное, социальное и эстетическое развитие ребенка.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детей, занимающихся танцами, формируются навыки самоконтроля, умение работать в коллективе и сотрудничать со сверстниками, слушать преподавателя.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Готовясь идти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школу, ребенок будет психологически подготовлен к новым для него условиям.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401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родителям на заметку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29</cp:revision>
  <dcterms:created xsi:type="dcterms:W3CDTF">2022-04-20T05:09:02Z</dcterms:created>
  <dcterms:modified xsi:type="dcterms:W3CDTF">2022-05-01T11:00:05Z</dcterms:modified>
</cp:coreProperties>
</file>