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F838E-1DBD-CFB3-F8C4-CB5D63B26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A6FA6A-B9D1-EE72-D859-4B689E7AF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A0775-36B9-25F0-83AE-B47EF365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0C9E30-E474-63AF-F42A-E7199BBB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428EEF-E736-18EB-D4D5-6E4F266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3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4A2C5-EE30-6871-D854-53B60861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90F30F-945D-4D20-8B93-3BF7517B9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EBFD3-280B-5DFB-BD91-2DD708E8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360B2-0D75-EBA3-30BD-3D1AA838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42800-FF3D-411B-1067-BE925BC9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05D7A9-F125-0712-8256-B42EE1AEA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59984C-A311-14C9-9EE4-1E5224A1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DC203-3B76-EAAF-BC07-633D771D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A87C4-5151-DD8D-3F21-8EB104BB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2946A-AD04-C785-84B2-A2511142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5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178E6-44B8-DD78-381C-D7D88B0A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848FB-0AB2-0E0E-0C06-F6B5F7049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EB2FC-8B80-C11D-3851-AC329764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3F12C-7530-9C1C-0B59-805A9722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AC021-41AB-A2C1-0B44-75DF1992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3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248F2-9446-88EC-A702-058AADBF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611594-828C-37AE-3575-06F91F149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8DD7D-C385-8560-2F44-761BD83C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4AB4D-70B4-400A-5BFB-0C36DBF2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459FB-F76D-B6B2-3907-CAED0CFB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5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19482-048D-B5DD-74FB-A654033A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26929-FB97-7A8A-A6DD-142EFE910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FFB4A9-FB09-E05F-BBEB-E037A42C3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59DD9D-98A3-AFC5-8927-C0A3A3AD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D030F-9117-0C5B-5C30-7AE57C10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F2D1CB-4B1A-0D13-358C-88C779A4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6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C06A5-1643-3527-AC6C-4A0BF1A0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E8535-EE83-9094-60BE-C83DDF057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E1EE84-293B-0B13-7B86-C2A72602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A3CF42-A92F-1AAA-74F2-5A2B081A6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70B615-CB1B-22D3-8F8C-4DE40ED23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BAD7BC-A7D5-2563-1E80-96CEFD0C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0A2AF4-4201-4A7B-0293-97F345A7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5E995-400E-1940-9BB9-DDADBE15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3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AD377-998A-A6CD-4905-3E170B05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FA00F-8261-1588-62AC-741A57DE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8F3C8A-FFD6-61D1-6729-291B9F83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EF580E-5470-EBBF-5FC4-41EBABF8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6D49CF-FEC0-3E76-A39C-B632DB89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B6EC74-E338-CA6F-DF77-1397D2DF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67B97D-A56E-9092-EDF9-F188810F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1FD3-A9D0-1E6D-7BC0-575F16D9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AF41D-1EC5-FE1F-CD6F-E7DDA1D9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71E31-234C-A17D-6E1C-C189223B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3BF5F-7387-F157-0032-482B713D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F5DEB1-C3B6-0151-BE41-8D39C5DA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300895-13F1-7E4D-5455-D21484B9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4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9E44B-A76F-EF67-82C1-5CCBDE09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728770-F13E-BC6C-2ADA-DC00A8202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FFEED1-E042-3C65-7209-A36880A3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FC8F3D-C4AF-8949-E9A4-F8F7945A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E31D49-8A50-FACA-D61F-EC74E739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51BFD-AEFA-8FD7-7661-3DDE21AD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2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alpha val="69000"/>
                <a:lumMod val="80000"/>
                <a:lumOff val="2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0953D-7B9C-43B4-8636-8CA66A5A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17563-5C31-6257-D67D-7EABE6D1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AB3A2-873C-A30E-8B52-19BC212A2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21EA-5102-4851-96C5-485B7231E98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D816A-D6C0-E564-DF20-4CB9B6333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53DE3-3EA8-5C15-C554-4D64DFB9C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31BE-CE7F-4942-8FB0-1D6A5577A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82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>
            <a:extLst>
              <a:ext uri="{FF2B5EF4-FFF2-40B4-BE49-F238E27FC236}">
                <a16:creationId xmlns:a16="http://schemas.microsoft.com/office/drawing/2014/main" id="{DA755FCF-BAB4-E6AF-279E-F6346A60F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"/>
          <a:stretch/>
        </p:blipFill>
        <p:spPr>
          <a:xfrm>
            <a:off x="1847850" y="111211"/>
            <a:ext cx="8496300" cy="67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9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C61233D6-6473-F767-2B0B-AC0B7F7571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">
            <a:extLst>
              <a:ext uri="{FF2B5EF4-FFF2-40B4-BE49-F238E27FC236}">
                <a16:creationId xmlns:a16="http://schemas.microsoft.com/office/drawing/2014/main" id="{69239186-D092-C1C5-840B-8EB41B78C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">
            <a:extLst>
              <a:ext uri="{FF2B5EF4-FFF2-40B4-BE49-F238E27FC236}">
                <a16:creationId xmlns:a16="http://schemas.microsoft.com/office/drawing/2014/main" id="{C4211424-4D0D-A287-1A98-4424CCEE8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">
            <a:extLst>
              <a:ext uri="{FF2B5EF4-FFF2-40B4-BE49-F238E27FC236}">
                <a16:creationId xmlns:a16="http://schemas.microsoft.com/office/drawing/2014/main" id="{B50D5A85-CCC2-0D00-96A4-CBB062FE59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">
            <a:extLst>
              <a:ext uri="{FF2B5EF4-FFF2-40B4-BE49-F238E27FC236}">
                <a16:creationId xmlns:a16="http://schemas.microsoft.com/office/drawing/2014/main" id="{09E74FBF-B0AA-4E2A-8BB8-8F7C1570D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0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">
            <a:extLst>
              <a:ext uri="{FF2B5EF4-FFF2-40B4-BE49-F238E27FC236}">
                <a16:creationId xmlns:a16="http://schemas.microsoft.com/office/drawing/2014/main" id="{6D861701-5B8E-A6C3-09E6-3380BF7B7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4FA0AC4F-27BD-9F88-24F3-0859B440F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8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Татьяна</dc:creator>
  <cp:lastModifiedBy>Татьяна</cp:lastModifiedBy>
  <cp:revision>1</cp:revision>
  <dcterms:created xsi:type="dcterms:W3CDTF">2024-12-05T11:14:03Z</dcterms:created>
  <dcterms:modified xsi:type="dcterms:W3CDTF">2024-12-05T11:15:25Z</dcterms:modified>
</cp:coreProperties>
</file>