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1" r:id="rId6"/>
    <p:sldId id="262" r:id="rId7"/>
    <p:sldId id="274" r:id="rId8"/>
    <p:sldId id="275" r:id="rId9"/>
    <p:sldId id="276" r:id="rId10"/>
    <p:sldId id="263" r:id="rId11"/>
    <p:sldId id="264" r:id="rId12"/>
    <p:sldId id="265" r:id="rId13"/>
    <p:sldId id="266" r:id="rId14"/>
    <p:sldId id="268" r:id="rId15"/>
    <p:sldId id="267" r:id="rId16"/>
    <p:sldId id="269" r:id="rId17"/>
    <p:sldId id="271" r:id="rId18"/>
    <p:sldId id="272" r:id="rId19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73" autoAdjust="0"/>
  </p:normalViewPr>
  <p:slideViewPr>
    <p:cSldViewPr>
      <p:cViewPr varScale="1">
        <p:scale>
          <a:sx n="51" d="100"/>
          <a:sy n="51" d="100"/>
        </p:scale>
        <p:origin x="1387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2083" y="-8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659716546_26-baler-club-p-fon-dlya-podrostka-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0" y="0"/>
            <a:ext cx="109728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272D6-E04B-4EC7-BBB1-EB240F667B75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81CB0-6CE4-47BE-9815-B5AAE6B0F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81CB0-6CE4-47BE-9815-B5AAE6B0F48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81CB0-6CE4-47BE-9815-B5AAE6B0F48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81CB0-6CE4-47BE-9815-B5AAE6B0F48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81CB0-6CE4-47BE-9815-B5AAE6B0F48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81CB0-6CE4-47BE-9815-B5AAE6B0F48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81CB0-6CE4-47BE-9815-B5AAE6B0F48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81CB0-6CE4-47BE-9815-B5AAE6B0F48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81CB0-6CE4-47BE-9815-B5AAE6B0F48B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81CB0-6CE4-47BE-9815-B5AAE6B0F48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81CB0-6CE4-47BE-9815-B5AAE6B0F48B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81CB0-6CE4-47BE-9815-B5AAE6B0F48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81CB0-6CE4-47BE-9815-B5AAE6B0F48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81CB0-6CE4-47BE-9815-B5AAE6B0F48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81CB0-6CE4-47BE-9815-B5AAE6B0F48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81CB0-6CE4-47BE-9815-B5AAE6B0F48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81CB0-6CE4-47BE-9815-B5AAE6B0F48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81CB0-6CE4-47BE-9815-B5AAE6B0F48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81CB0-6CE4-47BE-9815-B5AAE6B0F48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6047-412F-4775-AC6C-01231072EC6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4C7-7CA1-4101-A013-D56A6FC6C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6047-412F-4775-AC6C-01231072EC6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4C7-7CA1-4101-A013-D56A6FC6C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6047-412F-4775-AC6C-01231072EC6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4C7-7CA1-4101-A013-D56A6FC6C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6047-412F-4775-AC6C-01231072EC6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4C7-7CA1-4101-A013-D56A6FC6C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6047-412F-4775-AC6C-01231072EC6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4C7-7CA1-4101-A013-D56A6FC6C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6047-412F-4775-AC6C-01231072EC6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4C7-7CA1-4101-A013-D56A6FC6C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6047-412F-4775-AC6C-01231072EC6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4C7-7CA1-4101-A013-D56A6FC6C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6047-412F-4775-AC6C-01231072EC6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4C7-7CA1-4101-A013-D56A6FC6C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6047-412F-4775-AC6C-01231072EC6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4C7-7CA1-4101-A013-D56A6FC6C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6047-412F-4775-AC6C-01231072EC6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4C7-7CA1-4101-A013-D56A6FC6C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6047-412F-4775-AC6C-01231072EC6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4C7-7CA1-4101-A013-D56A6FC6C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06047-412F-4775-AC6C-01231072EC6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C64C7-7CA1-4101-A013-D56A6FC6C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59716546_26-baler-club-p-fon-dlya-podrostka-27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-1"/>
            <a:ext cx="9144000" cy="68943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7772400" cy="1470025"/>
          </a:xfrm>
        </p:spPr>
        <p:txBody>
          <a:bodyPr>
            <a:normAutofit fontScale="90000"/>
          </a:bodyPr>
          <a:lstStyle/>
          <a:p>
            <a:pPr lvl="0">
              <a:lnSpc>
                <a:spcPct val="170000"/>
              </a:lnSpc>
              <a:defRPr/>
            </a:pP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mpact" pitchFamily="34" charset="0"/>
                <a:cs typeface="Times New Roman" pitchFamily="18" charset="0"/>
              </a:rPr>
              <a:t>Проект</a:t>
            </a:r>
            <a:b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mpact" pitchFamily="34" charset="0"/>
                <a:cs typeface="Times New Roman" pitchFamily="18" charset="0"/>
              </a:rPr>
            </a:br>
            <a:r>
              <a:rPr lang="ru-RU" sz="49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mpact" pitchFamily="34" charset="0"/>
                <a:cs typeface="Times New Roman" pitchFamily="18" charset="0"/>
              </a:rPr>
              <a:t>«Секрет Грушинской гитары»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16632"/>
            <a:ext cx="8568952" cy="432048"/>
          </a:xfrm>
          <a:ln w="6350">
            <a:noFill/>
          </a:ln>
        </p:spPr>
        <p:txBody>
          <a:bodyPr>
            <a:normAutofit lnSpcReduction="10000"/>
          </a:bodyPr>
          <a:lstStyle/>
          <a:p>
            <a:pPr lvl="0"/>
            <a:r>
              <a:rPr lang="ru-RU" sz="1200" b="1" dirty="0">
                <a:ln w="6350" cap="rnd"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Муниципальное бюджетное дошкольное образовательное учреждение «Детский сад комбинированного вида № 2» городского округа Самара</a:t>
            </a:r>
          </a:p>
        </p:txBody>
      </p:sp>
      <p:sp>
        <p:nvSpPr>
          <p:cNvPr id="6" name="Заголовок 10"/>
          <p:cNvSpPr txBox="1">
            <a:spLocks/>
          </p:cNvSpPr>
          <p:nvPr/>
        </p:nvSpPr>
        <p:spPr>
          <a:xfrm>
            <a:off x="827584" y="3284984"/>
            <a:ext cx="2664296" cy="2016224"/>
          </a:xfrm>
          <a:prstGeom prst="rect">
            <a:avLst/>
          </a:prstGeom>
          <a:noFill/>
        </p:spPr>
        <p:txBody>
          <a:bodyPr vert="horz" lIns="1080000" tIns="720000" rIns="540000" bIns="720000" rtlCol="0" anchor="ctr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2707704" y="5758408"/>
            <a:ext cx="6400800" cy="1270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  <a:ea typeface="+mn-ea"/>
                <a:cs typeface="Times New Roman" pitchFamily="18" charset="0"/>
              </a:rPr>
              <a:t>Руководитель: Пряхина Ольга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  <a:ea typeface="+mn-ea"/>
                <a:cs typeface="Times New Roman" pitchFamily="18" charset="0"/>
              </a:rPr>
              <a:t>Равильевна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itchFamily="34" charset="0"/>
              <a:ea typeface="+mn-ea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err="1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Ростова</a:t>
            </a:r>
            <a:r>
              <a:rPr lang="ru-RU" sz="1600" b="1" dirty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 Вера Викторовна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uitar-music-flying-sky-wallpap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44624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Папа рассказывает </a:t>
            </a:r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Вере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, что в этом году отмечается 50 </a:t>
            </a:r>
            <a:r>
              <a:rPr lang="ru-RU" altLang="ru-RU" b="1" dirty="0" err="1">
                <a:latin typeface="Times New Roman" pitchFamily="18" charset="0"/>
                <a:cs typeface="Times New Roman" pitchFamily="18" charset="0"/>
              </a:rPr>
              <a:t>летие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со дня Грушинского фестиваля. На фотографиях родители в кругу друзей у костра.</a:t>
            </a:r>
          </a:p>
        </p:txBody>
      </p:sp>
      <p:pic>
        <p:nvPicPr>
          <p:cNvPr id="5" name="Рисунок 4" descr="IMG_20230110_1350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221088"/>
            <a:ext cx="3264363" cy="24482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IMG_20230110_1350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1772816"/>
            <a:ext cx="4283968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uitar-music-flying-sky-wallpap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620688"/>
            <a:ext cx="34563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С воспитателем посетили магазин гитар в Самаре. И узнали какое разнообразие гитар существует в нашем регионе.</a:t>
            </a:r>
          </a:p>
        </p:txBody>
      </p:sp>
      <p:pic>
        <p:nvPicPr>
          <p:cNvPr id="5" name="Рисунок 4" descr="IMG_20230110_120401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9" y="2204864"/>
            <a:ext cx="3672408" cy="2754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-1a1fba51d7c6ec7ebfe94466b1e6d72b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980728"/>
            <a:ext cx="3792421" cy="2844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-5e22a695862591ef86b2cdf46dd5604b-V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9992" y="4095074"/>
            <a:ext cx="3528392" cy="264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475656" y="116632"/>
            <a:ext cx="60340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Социальное партнерство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uitar-music-flying-sky-wallpap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32040" y="116632"/>
            <a:ext cx="388843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Встреча со специалистами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.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Благодаря нашему воспитателям, мы смогли познакомиться с экскурсоводом по Грушинскому  фестивалю Муравьевой Тамарой Алексеевной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-5c49f6c2dc6682f6792a4a8108a8e357-V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16632"/>
            <a:ext cx="3611893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-61c1d3959c84a28e5ae5781a3df7e1de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3140968"/>
            <a:ext cx="3779912" cy="2834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-1f859b1667d149e149c64b840ac6c784-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1600" y="4059070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uitar-music-flying-sky-wallpap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116632"/>
            <a:ext cx="38884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Так же познакомились с работником фабрики Евсеевым Александром Викторовичем , который показал нам как правильно настраивать струны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 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20230110_1207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077072"/>
            <a:ext cx="2651787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230110_1206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1052736"/>
            <a:ext cx="3360374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230110_12044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3861048"/>
            <a:ext cx="3600400" cy="27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uitar-music-flying-sky-wallpap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71600" y="116632"/>
            <a:ext cx="676875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Основной этап</a:t>
            </a:r>
          </a:p>
          <a:p>
            <a:pPr algn="ctr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Технологическая часть проекта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Начали с выбора конструктора, мы остановились на конструкторе-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фанкластик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wedo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.0. Дальше приступили к постройке основания гитары.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20230111_1024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933056"/>
            <a:ext cx="3648405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230111_1025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2780928"/>
            <a:ext cx="3600400" cy="27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uitar-music-flying-sky-wallpap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116632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Дальше приступили к постройке  главных механизмов из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wedo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.0 . Их у нас три – пресс, устройство для изготовления струн, робот-гитарист</a:t>
            </a:r>
            <a:endParaRPr lang="ru-RU" alt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0230112_1238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780587" y="1636237"/>
            <a:ext cx="4668010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230112_1238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908720"/>
            <a:ext cx="364840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230112_12384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07704" y="4095074"/>
            <a:ext cx="3336370" cy="2502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uitar-music-flying-sky-wallpap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71600" y="116632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Следующим шагом нашей работы была установка механизмов на корпус гитары и их  программирование. </a:t>
            </a:r>
            <a:endParaRPr lang="ru-RU" alt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0230112_1239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28126" y="1612234"/>
            <a:ext cx="2747797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230112_1240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1340768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-bf8635eaab34b20733c9c49c30470206-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4005064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uitar-music-flying-sky-wallpap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683568" y="217499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altLang="ru-RU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Используемая литература и источники</a:t>
            </a:r>
            <a:br>
              <a:rPr lang="ru-RU" alt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Вещинский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П., Ларичев Е., Ларичева Г.классическая шестиструнная гитар, справочник, М., Композитов, 2000г.</a:t>
            </a:r>
            <a:b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Газарян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С.С. Рассказ о гитаре, М., Детская литература, 1989г</a:t>
            </a:r>
            <a:b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Кованов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А.Книга о гитаре,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С-Пб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., Композитор, 2006г.</a:t>
            </a:r>
            <a:b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Интернет-ресурсы: </a:t>
            </a:r>
            <a:b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* akkords.com.ua</a:t>
            </a:r>
            <a:b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wikipedia.org </a:t>
            </a:r>
            <a:endParaRPr lang="ru-RU" alt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uitar-music-flying-sky-wallpap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07904" y="3645024"/>
            <a:ext cx="468429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4800" b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altLang="ru-RU" sz="4800" b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за внимание</a:t>
            </a:r>
            <a:endParaRPr lang="ru-RU" sz="48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uitar-music-flying-sky-wallpap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83360" y="1268760"/>
            <a:ext cx="5760640" cy="1493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ru-RU" sz="3200" b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Этапы реализации проекта</a:t>
            </a:r>
            <a:endParaRPr lang="ru-RU" sz="3200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2050" name="Picture 2" descr="https://samesound.ru/wp-content/uploads/2015/09/Gibson-USA-Neck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861048"/>
            <a:ext cx="5980212" cy="2657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uitar-music-flying-sky-wallpap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91680" y="116632"/>
            <a:ext cx="5760640" cy="754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ru-RU" sz="3200" b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Подготовительный этап</a:t>
            </a:r>
            <a:endParaRPr lang="ru-RU" sz="3200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4427984" y="908720"/>
            <a:ext cx="4248472" cy="1296144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sz="2000" dirty="0">
                <a:solidFill>
                  <a:schemeClr val="tx1"/>
                </a:solidFill>
                <a:latin typeface="Bahnschrift SemiBold SemiConden" pitchFamily="34" charset="0"/>
                <a:cs typeface="Times New Roman" pitchFamily="18" charset="0"/>
              </a:rPr>
              <a:t>Вопросы и существующие способы решения</a:t>
            </a:r>
          </a:p>
        </p:txBody>
      </p:sp>
      <p:pic>
        <p:nvPicPr>
          <p:cNvPr id="10" name="Рисунок 9" descr="IMG_20230111_0953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348880"/>
            <a:ext cx="4248472" cy="3186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07504" y="3628879"/>
            <a:ext cx="4572000" cy="8802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ru-RU" b="1" dirty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Основные проблемы рабочих на производстве:</a:t>
            </a:r>
            <a:endParaRPr lang="ru-RU" dirty="0">
              <a:ln w="3175">
                <a:solidFill>
                  <a:srgbClr val="FF0000"/>
                </a:solidFill>
              </a:ln>
              <a:solidFill>
                <a:srgbClr val="FFFF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2" name="Прямоугольник 8"/>
          <p:cNvSpPr>
            <a:spLocks noChangeArrowheads="1"/>
          </p:cNvSpPr>
          <p:nvPr/>
        </p:nvSpPr>
        <p:spPr bwMode="auto">
          <a:xfrm>
            <a:off x="179512" y="4437112"/>
            <a:ext cx="504003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Tx/>
              <a:buChar char="-"/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заготовка древесины для корпуса гитары</a:t>
            </a:r>
          </a:p>
          <a:p>
            <a:pPr eaLnBrk="1" hangingPunct="1">
              <a:buFontTx/>
              <a:buChar char="-"/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устройство для проверки струн на прочность, установка цветных струн для детских гитар</a:t>
            </a:r>
          </a:p>
          <a:p>
            <a:pPr eaLnBrk="1" hangingPunct="1">
              <a:buFontTx/>
              <a:buChar char="-"/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робот настройщик звука гитар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uitar-music-flying-sky-wallpap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Выноска-облако 8"/>
          <p:cNvSpPr/>
          <p:nvPr/>
        </p:nvSpPr>
        <p:spPr>
          <a:xfrm>
            <a:off x="4427984" y="908720"/>
            <a:ext cx="4248472" cy="1296144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решения проблемы</a:t>
            </a:r>
            <a:endParaRPr lang="ru-RU" sz="2000" dirty="0">
              <a:solidFill>
                <a:schemeClr val="tx1"/>
              </a:solidFill>
              <a:latin typeface="Bahnschrift SemiBold SemiConden" pitchFamily="34" charset="0"/>
              <a:cs typeface="Times New Roman" pitchFamily="18" charset="0"/>
            </a:endParaRPr>
          </a:p>
        </p:txBody>
      </p:sp>
      <p:sp>
        <p:nvSpPr>
          <p:cNvPr id="12" name="Прямоугольник 8"/>
          <p:cNvSpPr>
            <a:spLocks noChangeArrowheads="1"/>
          </p:cNvSpPr>
          <p:nvPr/>
        </p:nvSpPr>
        <p:spPr bwMode="auto">
          <a:xfrm>
            <a:off x="179512" y="4725144"/>
            <a:ext cx="5040039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Tx/>
              <a:buChar char="-"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Конструирование устройства – пресс.</a:t>
            </a:r>
            <a:br>
              <a:rPr lang="ru-RU" alt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Именно это устройство за считанные минуты сформирует заготовку для гитары.</a:t>
            </a:r>
          </a:p>
          <a:p>
            <a:pPr eaLnBrk="1" hangingPunct="1">
              <a:buFontTx/>
              <a:buChar char="-"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Конструирование устройства – проверка струн на прочность.</a:t>
            </a:r>
            <a:br>
              <a:rPr lang="ru-RU" alt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С помощью этого устройства струны прослужат долго.</a:t>
            </a:r>
          </a:p>
          <a:p>
            <a:pPr eaLnBrk="1" hangingPunct="1">
              <a:buFontTx/>
              <a:buChar char="-"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Конструирование робота – гитариста.</a:t>
            </a:r>
            <a:br>
              <a:rPr lang="ru-RU" alt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Робот настроит звучание гитары и порадует исполнением музыкального произведения</a:t>
            </a:r>
          </a:p>
        </p:txBody>
      </p:sp>
      <p:pic>
        <p:nvPicPr>
          <p:cNvPr id="8" name="Рисунок 7" descr="IMG_20230111_0958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2420888"/>
            <a:ext cx="3111810" cy="4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uitar-music-flying-sky-wallpap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07504" y="1631256"/>
            <a:ext cx="8892480" cy="1509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Побывали на виртуальной экскурсии по просторам производства гитар в </a:t>
            </a:r>
            <a:br>
              <a:rPr lang="ru-RU" alt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г. Сызрань. Узнали, какие специалисты работают на производстве и какое оборудование у них имеется.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Ознакомились с процессом изготовления гитар.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14325" y="-100013"/>
            <a:ext cx="8229600" cy="504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36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br>
              <a:rPr kumimoji="0" lang="ru-RU" sz="36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br>
              <a:rPr kumimoji="0" lang="ru-RU" sz="36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36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Times New Roman" panose="02020603050405020304" pitchFamily="18" charset="0"/>
              </a:rPr>
              <a:t>Комплексные исследования по проекту</a:t>
            </a:r>
            <a:br>
              <a:rPr kumimoji="0" lang="ru-RU" sz="36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endParaRPr kumimoji="0" lang="ru-RU" sz="36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10" name="Рисунок 9" descr="IMG_20230110_135920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4293096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_20230111_1619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3933056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uitar-music-flying-sky-wallpap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Содержимое 2"/>
          <p:cNvSpPr txBox="1">
            <a:spLocks/>
          </p:cNvSpPr>
          <p:nvPr/>
        </p:nvSpPr>
        <p:spPr bwMode="auto">
          <a:xfrm>
            <a:off x="467544" y="476673"/>
            <a:ext cx="82296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Беседы о профессии – гитарных</a:t>
            </a:r>
            <a:r>
              <a:rPr kumimoji="0" lang="ru-RU" altLang="ru-RU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дел мастер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Ознакомление с производством гитар в нашей области.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Зарисовка будущей постройки.</a:t>
            </a:r>
          </a:p>
        </p:txBody>
      </p:sp>
      <p:pic>
        <p:nvPicPr>
          <p:cNvPr id="14" name="Рисунок 13" descr="IMG_20230111_1003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52160" y="4149080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IMG_20230111_1007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1628800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IMG_20230111_10220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6136" y="3356992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tRo4SORZSTQ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1844824"/>
            <a:ext cx="2448272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uitar-music-flying-sky-wallpap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467544" y="476673"/>
            <a:ext cx="82296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нашем детском саду проходил день технического творчества посвящен</a:t>
            </a:r>
            <a:r>
              <a:rPr lang="ru-RU" sz="2400" b="1" dirty="0">
                <a:ln w="3175">
                  <a:noFill/>
                </a:ln>
                <a:latin typeface="Times New Roman" pitchFamily="18" charset="0"/>
                <a:cs typeface="Times New Roman" pitchFamily="18" charset="0"/>
              </a:rPr>
              <a:t>ный 50-летию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Грушинского фестиваля. Мы смогли посетить мастерские, где подробно узнали процесс изготовления гитары </a:t>
            </a:r>
            <a:endParaRPr kumimoji="0" lang="ru-RU" altLang="ru-RU" sz="2400" b="1" i="0" u="none" strike="noStrike" kern="1200" cap="none" spc="0" normalizeH="0" baseline="0" noProof="0" dirty="0"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Рисунок 8" descr="IMG_20230111_1553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2276872"/>
            <a:ext cx="3779912" cy="2834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20230111_1551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2564904"/>
            <a:ext cx="2787774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uitar-music-flying-sky-wallpap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467544" y="44624"/>
            <a:ext cx="82296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Техно-выставка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«Изгиб гитары желтой», в которой мы с удовольствием  приняли участие</a:t>
            </a:r>
            <a:endParaRPr kumimoji="0" lang="ru-RU" altLang="ru-R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Рисунок 4" descr="IMG_20230112_0935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1700808"/>
            <a:ext cx="5760000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uitar-music-flying-sky-wallpap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467544" y="188640"/>
            <a:ext cx="82296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Техно-дефиле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Техно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Грушинка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2023», в которой мы так же принимали участие.</a:t>
            </a:r>
            <a:endParaRPr kumimoji="0" lang="ru-RU" altLang="ru-R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Рисунок 5" descr="IMG_20230111_1607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2060848"/>
            <a:ext cx="5868144" cy="4401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293</TotalTime>
  <Words>494</Words>
  <Application>Microsoft Office PowerPoint</Application>
  <PresentationFormat>Экран (4:3)</PresentationFormat>
  <Paragraphs>58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Bahnschrift SemiBold SemiConden</vt:lpstr>
      <vt:lpstr>Calibri</vt:lpstr>
      <vt:lpstr>Impact</vt:lpstr>
      <vt:lpstr>Times New Roman</vt:lpstr>
      <vt:lpstr>Тема Office</vt:lpstr>
      <vt:lpstr>Проект «Секрет Грушинской гитары»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Используемая литература и источники    1.  Вещинский П., Ларичев Е., Ларичева Г.классическая шестиструнная гитар, справочник, М., Композитов, 2000г. 2. Газарян С.С. Рассказ о гитаре, М., Детская литература, 1989г 3. Кованов А.Книга о гитаре, С-Пб., Композитор, 2006г. 4.Интернет-ресурсы:  * akkords.com.ua *ru/wikipedia.org 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«Секрет Грушинской гитары»</dc:title>
  <dc:creator>Windows User</dc:creator>
  <cp:lastModifiedBy>Дмитрий</cp:lastModifiedBy>
  <cp:revision>6</cp:revision>
  <dcterms:created xsi:type="dcterms:W3CDTF">2023-02-09T11:01:19Z</dcterms:created>
  <dcterms:modified xsi:type="dcterms:W3CDTF">2023-11-08T17:29:19Z</dcterms:modified>
</cp:coreProperties>
</file>