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7" r:id="rId4"/>
    <p:sldId id="279" r:id="rId5"/>
    <p:sldId id="280" r:id="rId6"/>
    <p:sldId id="282" r:id="rId7"/>
    <p:sldId id="283" r:id="rId8"/>
    <p:sldId id="286" r:id="rId9"/>
    <p:sldId id="285" r:id="rId10"/>
    <p:sldId id="287" r:id="rId11"/>
    <p:sldId id="268" r:id="rId12"/>
    <p:sldId id="269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83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59716546_26-baler-club-p-fon-dlya-podrostka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72D6-E04B-4EC7-BBB1-EB240F667B75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1CB0-6CE4-47BE-9815-B5AAE6B0F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8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1CB0-6CE4-47BE-9815-B5AAE6B0F4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6047-412F-4775-AC6C-01231072EC6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64C7-7CA1-4101-A013-D56A6FC6C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9716546_26-baler-club-p-fon-dlya-podrostka-27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1"/>
            <a:ext cx="9144000" cy="6894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944216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Проект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«Секрет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Грушинской гитары»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568952" cy="432048"/>
          </a:xfrm>
          <a:ln w="6350">
            <a:noFill/>
          </a:ln>
        </p:spPr>
        <p:txBody>
          <a:bodyPr>
            <a:normAutofit lnSpcReduction="10000"/>
          </a:bodyPr>
          <a:lstStyle/>
          <a:p>
            <a:pPr lvl="0"/>
            <a:r>
              <a:rPr lang="ru-RU" sz="1200" b="1" dirty="0">
                <a:ln w="6350" cap="rnd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«Детский сад комбинированного вида № 2» городского округа Самара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827584" y="3284984"/>
            <a:ext cx="2664296" cy="2016224"/>
          </a:xfrm>
          <a:prstGeom prst="rect">
            <a:avLst/>
          </a:prstGeom>
          <a:noFill/>
        </p:spPr>
        <p:txBody>
          <a:bodyPr vert="horz" lIns="1080000" tIns="720000" rIns="540000" bIns="72000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07704" y="5758408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IMG_20230111_103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35034"/>
            <a:ext cx="3744416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2708920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Авторы проекта: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Мазур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Вера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Джиландзе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Давид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IMG_20230112_100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754098"/>
            <a:ext cx="1944216" cy="292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4008" y="2708920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Руководитель: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Пряхина Ольга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Равильевна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Комплексные исследования по проекту</a:t>
            </a:r>
            <a:endParaRPr lang="ru-RU" dirty="0"/>
          </a:p>
        </p:txBody>
      </p:sp>
      <p:pic>
        <p:nvPicPr>
          <p:cNvPr id="6" name="Рисунок 5" descr="IMG_20230111_10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0111_102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620688"/>
            <a:ext cx="3467877" cy="260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111_1024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9568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111_1025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9330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1720" y="3244334"/>
            <a:ext cx="5100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Основной этап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7687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Основной этап</a:t>
            </a:r>
          </a:p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Технологическая часть проекта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30112_123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628800"/>
            <a:ext cx="38164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 rotWithShape="1">
          <a:blip r:embed="rId5" cstate="print"/>
          <a:srcRect l="-4627" r="-1" b="21180"/>
          <a:stretch/>
        </p:blipFill>
        <p:spPr>
          <a:xfrm>
            <a:off x="7662372" y="122071"/>
            <a:ext cx="1344601" cy="803920"/>
          </a:xfrm>
          <a:prstGeom prst="rect">
            <a:avLst/>
          </a:prstGeom>
        </p:spPr>
      </p:pic>
      <p:pic>
        <p:nvPicPr>
          <p:cNvPr id="9" name="Рисунок 8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1" y="2587381"/>
            <a:ext cx="1227000" cy="122700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1" y="1171535"/>
            <a:ext cx="1227000" cy="122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119675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Механизм-пресс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07707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для изготовления струн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0230112_1238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365104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230112_1238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300541" y="2612909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1560" y="1700808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 - гитарист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768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Основной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Программирование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Рисунок 5" descr="20230112_123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84131" y="1076826"/>
            <a:ext cx="3073047" cy="230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112_124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24744"/>
            <a:ext cx="3000739" cy="203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bf8635eaab34b20733c9c49c30470206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412776"/>
            <a:ext cx="2520280" cy="205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27784" y="3645024"/>
            <a:ext cx="331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Итоговый этап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Рисунок 9" descr="IMG_20230111_1036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4293096"/>
            <a:ext cx="4248472" cy="225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Идея и общее содержание проекта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: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IMG_20230110_135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6470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0_135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764704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30110_135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1706" y="3720966"/>
            <a:ext cx="3888432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230111_095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611" y="1737392"/>
            <a:ext cx="6984776" cy="464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8624" y="692696"/>
            <a:ext cx="428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Bahnschrift SemiBold SemiConden" pitchFamily="34" charset="0"/>
                <a:cs typeface="Times New Roman" pitchFamily="18" charset="0"/>
              </a:rPr>
              <a:t>Вопросы и существующие способы решения</a:t>
            </a:r>
            <a:endParaRPr lang="ru-RU" dirty="0">
              <a:latin typeface="Bahnschrift SemiBold SemiConden" pitchFamily="34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547664" y="260648"/>
            <a:ext cx="5328592" cy="14767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Bahnschrift SemiBold SemiConden" pitchFamily="34" charset="0"/>
                <a:cs typeface="Times New Roman" pitchFamily="18" charset="0"/>
              </a:rPr>
              <a:t>Вопросы и существующие способы решения</a:t>
            </a:r>
            <a:endParaRPr lang="ru-RU" dirty="0">
              <a:solidFill>
                <a:schemeClr val="tx1"/>
              </a:solidFill>
              <a:latin typeface="Bahnschrift SemiBold SemiConden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8624" y="692696"/>
            <a:ext cx="428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dirty="0">
              <a:latin typeface="Bahnschrift SemiBold SemiConden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5847"/>
            <a:ext cx="878497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План работы:  </a:t>
            </a:r>
          </a:p>
          <a:p>
            <a:pPr indent="360000" algn="just">
              <a:lnSpc>
                <a:spcPct val="150000"/>
              </a:lnSpc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информацию по производству гитар в нашей области;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посетить виртуальную экскурсию «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MiLena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Music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производству гитар;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посетить мини-музей «Грушинский» 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посетить мастер-класс по настройке струн  гитары;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просмотреть разнообразные виды гитар;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с ребятами придумать гитары из разных видов материалов;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придумать и сконструировать механизмы  по улучшению процесса изготовления гитар.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улучшение процесса производства гитар к юбилею Грушинского фестиваля</a:t>
            </a:r>
          </a:p>
          <a:p>
            <a:pPr indent="3600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Задачи: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Собрать информацию об истории Грушинского фестиваля  и о фабриках по производству гитар.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 Выявить проблему в процессе изготовления гитар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3. Изготовить механизмы по улучшению процесса изготовления гитар.</a:t>
            </a:r>
            <a:endParaRPr lang="ru-RU" sz="1400" dirty="0" smtClean="0"/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amesound.ru/wp-content/uploads/2015/09/Gibson-USA-Ne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7848872" cy="14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8136904" cy="67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Подготовительный этап</a:t>
            </a:r>
            <a:endParaRPr lang="ru-RU" sz="28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IMG_20230110_13592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290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110_140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429000"/>
            <a:ext cx="3461922" cy="281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0_135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908720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30111_095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196752"/>
            <a:ext cx="2088232" cy="24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0111_16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34076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Экскурсии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воспитатель предложил нам более детально ознакомиться с процессом изготовления гитары и для этого мы  просмотрели видеоролик «Изготовление гитары»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645024"/>
            <a:ext cx="877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просмотра видеоролика мы отправились в магазин гитар в Самаре. И узнали какое разнообразие гитар существует в нашем регионе.</a:t>
            </a:r>
          </a:p>
          <a:p>
            <a:endParaRPr lang="ru-RU" dirty="0"/>
          </a:p>
        </p:txBody>
      </p:sp>
      <p:pic>
        <p:nvPicPr>
          <p:cNvPr id="10" name="Рисунок 9" descr="IMG-1a1fba51d7c6ec7ebfe94466b1e6d72b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9309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0_1204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36510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8789" y="188640"/>
            <a:ext cx="308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 специалистами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 descr="IMG-5c49f6c2dc6682f6792a4a8108a8e357-V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61c1d3959c84a28e5ae5781a3df7e1d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2068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310af5a5ec49ac3a3b0df9dd53d5aef5-V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9859" y="1412776"/>
            <a:ext cx="235226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0_1207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22108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30110_1206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4221088"/>
            <a:ext cx="3000334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30110_1204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717032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заготовка древесины для корпуса гитары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для проверки струн на прочность, установка цветных струн для детских гитар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 настройщик звука гитар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8136904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Основные проблемы рабочих на производстве:</a:t>
            </a:r>
            <a:endParaRPr lang="ru-RU" dirty="0">
              <a:ln w="3175">
                <a:noFill/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jalLog36l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72816"/>
            <a:ext cx="312406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Ro4SORZST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2492896"/>
            <a:ext cx="264029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sNJNMM1Rl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149080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itar-music-flying-sk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16633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Комплексные исследования по проекту</a:t>
            </a:r>
            <a:endParaRPr lang="ru-RU" dirty="0"/>
          </a:p>
        </p:txBody>
      </p:sp>
      <p:pic>
        <p:nvPicPr>
          <p:cNvPr id="6" name="Рисунок 5" descr="IMG_20230111_100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458671"/>
            <a:ext cx="2808313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0111_100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76672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111_100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556792"/>
            <a:ext cx="2448272" cy="17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111_1553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36510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112_0934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443711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30111_1607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3573016"/>
            <a:ext cx="2817789" cy="169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800</TotalTime>
  <Words>221</Words>
  <Application>Microsoft Office PowerPoint</Application>
  <PresentationFormat>Экран (4:3)</PresentationFormat>
  <Paragraphs>55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«Секрет Грушинской гитары»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«Секрет Грушинской гитары»</dc:title>
  <dc:creator>Windows User</dc:creator>
  <cp:lastModifiedBy>Rika</cp:lastModifiedBy>
  <cp:revision>17</cp:revision>
  <dcterms:created xsi:type="dcterms:W3CDTF">2023-02-09T11:01:19Z</dcterms:created>
  <dcterms:modified xsi:type="dcterms:W3CDTF">2023-04-04T17:05:39Z</dcterms:modified>
</cp:coreProperties>
</file>