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9" r:id="rId4"/>
    <p:sldId id="282" r:id="rId5"/>
    <p:sldId id="287" r:id="rId6"/>
    <p:sldId id="285" r:id="rId7"/>
    <p:sldId id="301" r:id="rId8"/>
    <p:sldId id="305" r:id="rId9"/>
    <p:sldId id="302" r:id="rId10"/>
    <p:sldId id="300" r:id="rId11"/>
    <p:sldId id="296" r:id="rId12"/>
    <p:sldId id="284" r:id="rId13"/>
    <p:sldId id="288" r:id="rId14"/>
    <p:sldId id="257" r:id="rId15"/>
    <p:sldId id="291" r:id="rId16"/>
    <p:sldId id="292" r:id="rId17"/>
    <p:sldId id="295" r:id="rId18"/>
    <p:sldId id="297" r:id="rId19"/>
    <p:sldId id="304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93636" autoAdjust="0"/>
  </p:normalViewPr>
  <p:slideViewPr>
    <p:cSldViewPr>
      <p:cViewPr varScale="1">
        <p:scale>
          <a:sx n="62" d="100"/>
          <a:sy n="62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9898"/>
            <a:ext cx="6553200" cy="1849902"/>
          </a:xfrm>
        </p:spPr>
        <p:txBody>
          <a:bodyPr>
            <a:normAutofit/>
          </a:bodyPr>
          <a:lstStyle/>
          <a:p>
            <a:pPr algn="ctr"/>
            <a:r>
              <a:rPr lang="ru-RU" sz="5600" i="1" dirty="0" smtClean="0">
                <a:solidFill>
                  <a:srgbClr val="FF0000"/>
                </a:solidFill>
                <a:latin typeface="Monotype Corsiva" pitchFamily="66" charset="0"/>
              </a:rPr>
              <a:t>Кто придумал росписи?</a:t>
            </a:r>
            <a:endParaRPr lang="ru-RU" sz="5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286000" y="5943600"/>
            <a:ext cx="6477000" cy="838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МБДОУ «Детский сад № 2» г.о Самара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выполнила  воспитатель: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Немальцева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Евгения Владимировна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1029" name="Picture 5" descr="C:\Users\НООС\Desktop\09109176eb761460b141623f9fd16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6477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0"/>
            <a:ext cx="6647688" cy="12954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Раньше росписи наносились только  на различные образы животных, силуэты людей, посуды, предметы хранения шкатулки  и т. д.  которые были из различных материалов: глины, фарфора, дерево, керамики</a:t>
            </a:r>
            <a:endParaRPr lang="ru-RU" sz="2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Рисунок 4" descr="76a05cd54d0fa49689846341116f3d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954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90968"/>
            <a:ext cx="3067916" cy="256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нна\Desktop\2e925601c2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2619287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0"/>
            <a:ext cx="7257288" cy="4419600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сейчас в наше время многие возвращаются 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народным истокам.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роизводство елочных игрушек переживает время расцвета и нередко становится отдельным видом творчества, где рождаются подлинные шедевры декоративно-прикладного искусства.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Особенно обаятельны игрушки, расписанные в лучших традициях русских народных промыслов настоящими мастерами своего дела.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Игрушки новогодние ручной росписью обычно коллекционные.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lnSpc>
                <a:spcPct val="150000"/>
              </a:lnSpc>
              <a:buNone/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lnSpc>
                <a:spcPct val="150000"/>
              </a:lnSpc>
              <a:buNone/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58140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Samsung\Desktop\800w442h57b2af201a62a8-00172287-m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381000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228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Игра «Собери роспись»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AppData\Local\Temp\Rar$DIa3760.16531\4PtGPnBDZ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589" y="8382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msung\AppData\Local\Temp\Rar$DIa3760.25110\ff9Ffa2eh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838200"/>
            <a:ext cx="3352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Samsung\AppData\Local\Temp\Rar$DIa3760.1396\LN3snPrVI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05200"/>
            <a:ext cx="3352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574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Вспомнили!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 росписей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msung\AppData\Local\Temp\Rar$DIa3760.14765\fEI-4FLwP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429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11208_16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404" y="1228129"/>
            <a:ext cx="2843395" cy="357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amsung\AppData\Local\Temp\Rar$DIa3760.27883\YsYU74aCK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86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Samsung\Downloads\20211207_11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352800"/>
            <a:ext cx="3657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0"/>
            <a:ext cx="7104888" cy="129540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Осуществляются инновационные формы взаимодействия с родителями, оформление папки-передвижки «Народное искусство»  с добавлением</a:t>
            </a: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QR- </a:t>
            </a: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кода</a:t>
            </a:r>
          </a:p>
          <a:p>
            <a:pPr marL="82296" indent="0"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13" name="Рисунок 12" descr="20211209_175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14400"/>
            <a:ext cx="46058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211209_184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52" y="1219200"/>
            <a:ext cx="278606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0211209_180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810000"/>
            <a:ext cx="4953000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0"/>
            <a:ext cx="6647688" cy="1066800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Создание игрушек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ru-RU" sz="4800" dirty="0" smtClean="0"/>
          </a:p>
          <a:p>
            <a:pPr marL="82296" indent="0" algn="ctr">
              <a:lnSpc>
                <a:spcPct val="150000"/>
              </a:lnSpc>
              <a:buNone/>
            </a:pP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122" name="Picture 2" descr="C:\Users\Samsung\AppData\Local\Temp\Rar$DIa6772.34072\20211203_14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7" y="1295400"/>
            <a:ext cx="2309813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Samsung\AppData\Local\Temp\Rar$DIa6772.44265\20211207_114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2157413" cy="383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Samsung\AppData\Local\Temp\Rar$DIa7000.4001\IMG_20211210_131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0525" y="7620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Samsung\Downloads\IMG-82e011c56268f4539c60b3fad406d18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10000"/>
            <a:ext cx="244348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304800"/>
            <a:ext cx="7028688" cy="1447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резидент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РФ Владимир Путин поддержал идею провести в России Год народного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искусства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нематериального культурного наследия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2022 г.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lnSpc>
                <a:spcPct val="150000"/>
              </a:lnSpc>
              <a:buNone/>
            </a:pP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7170" name="Picture 2" descr="C:\Users\Samsung\Desktop\w1056h594f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05000"/>
            <a:ext cx="4724400" cy="2657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4800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понравилось  глиняные игрушки им очень захотелось сделать свою игрушку с разными символами , в различных цветах которые будут обозначать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смысл которые они теперь знают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7620000" cy="1447800"/>
          </a:xfrm>
        </p:spPr>
        <p:txBody>
          <a:bodyPr>
            <a:normAutofit lnSpcReduction="10000"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Социальное партнёрство </a:t>
            </a:r>
            <a:endParaRPr lang="ru-RU" dirty="0" smtClean="0">
              <a:solidFill>
                <a:srgbClr val="FF0000"/>
              </a:solidFill>
            </a:endParaRPr>
          </a:p>
          <a:p>
            <a:pPr marL="82296" indent="0" algn="ct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Рисунок 4" descr="20211204_142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17" y="787618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1204_143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4445000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11204_151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8841">
            <a:off x="5953266" y="241514"/>
            <a:ext cx="218598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11204_144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75489">
            <a:off x="1440335" y="3149293"/>
            <a:ext cx="2325859" cy="369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152400"/>
            <a:ext cx="6419088" cy="16002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 посетили художественную студию «Тюбик» узнали историю народного гончарного промысла и конечно слепили из целого куска глины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каргопольскую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лошадку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6" name="Рисунок 5" descr="20211204_152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905000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0"/>
            <a:ext cx="6647688" cy="609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Нанесение росписи детей на игрушки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2050" name="Picture 2" descr="C:\Users\Samsung\AppData\Local\Temp\Rar$DIa5520.42395\20211213_111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947">
            <a:off x="1447800" y="533400"/>
            <a:ext cx="2386013" cy="424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amsung\AppData\Local\Temp\Rar$DIa5520.44882\20211213_111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7218">
            <a:off x="6629400" y="533400"/>
            <a:ext cx="2352675" cy="418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Samsung\AppData\Local\Temp\Rar$DIa5520.47974\20211213_112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9563" y="609600"/>
            <a:ext cx="222885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Samsung\AppData\Local\Temp\Rar$DIa5520.1897\20211213_112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200525"/>
            <a:ext cx="47244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0"/>
            <a:ext cx="6934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 Кто придумал росписи?»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Цель, идея: узнать больше о росписях и их значениях.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историей возникновения и выразительными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средствами росписей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(колорит, содержание, чередование, симметрия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асимметрия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узоре);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у детей проектно-исследовательской деятельности,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 действовать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коллективно;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эстетического вкуса, интерес к изучению народных промыслов, любовь и уважение к труду народных мастеров-умельцев.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Изготовить свою игрушку народного промысла.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 детского сада, их родители, воспитатели.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2590800"/>
            <a:ext cx="6647688" cy="205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219200"/>
            <a:ext cx="7028688" cy="472440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Актуальность проекта была определена мнением, что в наше время мало внимания уделяется знакомству детей и с различными видами декоративно-прикладного искусства, и с народными традициями. Недостаточно формируются условия приобщения детей к народному творчеству с использованием, например, народной игрушки. А ведь именно занятия декоративно-прикладным искусством могут научить детей воспринимать прекрасное и доброе, научат любоваться красотой.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6" name="Рисунок 5" descr="20211207_105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"/>
            <a:ext cx="2462213" cy="437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11207_105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724276"/>
            <a:ext cx="4876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5029200" y="381000"/>
            <a:ext cx="3886200" cy="32004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49982" y="112273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придумал росписи?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0"/>
            <a:ext cx="4572000" cy="106680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Собираем информацию  </a:t>
            </a: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9" name="Рисунок 8" descr="20211209_105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762000"/>
            <a:ext cx="4495800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0211209_111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114800"/>
            <a:ext cx="4343400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211209_111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99" y="4267200"/>
            <a:ext cx="4174067" cy="23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858000" y="1676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энциклопедии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276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Отправились в виртуальное путешествие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0"/>
            <a:ext cx="4572000" cy="1066800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Узнали!  </a:t>
            </a: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8382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Каждая роспись зарождалась в разных деревнях и сёлах, они имеют различные узоры, цвета, считается что первыми украшать  стали старообрядцы-иконописцы, и мастера.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происходило обычно в честь деревни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создавали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реки где добывали глину.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2" name="Рисунок 11" descr="https://encrypted-tbn2.gstatic.com/images?q=tbn:ANd9GcTT6ImQfZfBEQGDS2y1pNgw_zfSNNOXbC3vWCabwRsgs9gnSkGcxw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C:\Users\Samsung\AppData\Local\Temp\Rar$DIa3760.28815\HF2dQXSYA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743200"/>
            <a:ext cx="3505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Некоторые росписи и игрушки имели значение, не редко игрушка была оберегом иногда передавалась из поколения в поколение друг другу в семье.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432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петушок, барыня, лошадь – это символ жизни и радости каждого дня.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лементы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росписи 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обережным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значением, символикой матери природы.</a:t>
            </a:r>
          </a:p>
          <a:p>
            <a:endParaRPr lang="ru-RU" sz="2400" dirty="0" smtClean="0"/>
          </a:p>
        </p:txBody>
      </p:sp>
      <p:pic>
        <p:nvPicPr>
          <p:cNvPr id="8" name="Picture 4" descr="http://www.korabl-kirov.ru/uploads/images/stories/proekti/income/museum/73804260_dymkovo_toys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96" y="3352800"/>
            <a:ext cx="2617304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13-10-1024x1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57200"/>
            <a:ext cx="3124200" cy="308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0"/>
            <a:ext cx="6647688" cy="236220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50000"/>
              </a:lnSpc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солнечные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лунные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знаки-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это символ зарождения жизни,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ромбы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треугольники, </a:t>
            </a:r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сетка- ассоциируются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плодородием,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just">
              <a:lnSpc>
                <a:spcPct val="15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полем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волны-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являются знаком неба и воды.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ru-RU" sz="4800" dirty="0"/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pic>
        <p:nvPicPr>
          <p:cNvPr id="5" name="Picture 2" descr="C:\Users\Samsung\Downloads\20211210_10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3962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amsung\AppData\Local\Temp\Rar$DIa5520.21908\20211213_105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91012"/>
            <a:ext cx="3733800" cy="256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msung\AppData\Local\Temp\Rar$DIa5520.26985\20211213_105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343400"/>
            <a:ext cx="3276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30200" y="274638"/>
            <a:ext cx="152400" cy="1143000"/>
          </a:xfrm>
        </p:spPr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0"/>
            <a:ext cx="6647688" cy="27432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Каждый цвет передает в работе свой смысл: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означает чистоту, черный может говорить о лжи,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символизирует природу и молодость, жёлтый- это солнце, сама жизнь и свет,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здоровье и силу, синий – небо и воды. В старину мастера разводили краски на яичном желтке, а все рецепты были секретны.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ООС\Desktop\102336553_5e99e580bb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37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3600" y="55626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Художницы старались изображать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узоры на игрушках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столь яркими и пестрыми, словно хотели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 о счастье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514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000-fili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43200"/>
            <a:ext cx="4343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831</TotalTime>
  <Words>505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Кто придумал росписи?</vt:lpstr>
      <vt:lpstr>«</vt:lpstr>
      <vt:lpstr>«</vt:lpstr>
      <vt:lpstr>Слайд 4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  <vt:lpstr>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НООС</dc:creator>
  <cp:lastModifiedBy>Samsung</cp:lastModifiedBy>
  <cp:revision>124</cp:revision>
  <dcterms:created xsi:type="dcterms:W3CDTF">2018-11-11T06:33:08Z</dcterms:created>
  <dcterms:modified xsi:type="dcterms:W3CDTF">2021-12-13T09:18:35Z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1184232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