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73" r:id="rId6"/>
    <p:sldId id="274" r:id="rId7"/>
    <p:sldId id="262" r:id="rId8"/>
    <p:sldId id="263" r:id="rId9"/>
    <p:sldId id="265" r:id="rId10"/>
    <p:sldId id="266" r:id="rId11"/>
    <p:sldId id="267" r:id="rId12"/>
    <p:sldId id="268" r:id="rId13"/>
    <p:sldId id="275" r:id="rId14"/>
    <p:sldId id="269" r:id="rId15"/>
    <p:sldId id="270" r:id="rId16"/>
    <p:sldId id="272" r:id="rId17"/>
  </p:sldIdLst>
  <p:sldSz cx="9144000" cy="6858000" type="screen4x3"/>
  <p:notesSz cx="6889750" cy="1002188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2" d="100"/>
          <a:sy n="42" d="100"/>
        </p:scale>
        <p:origin x="1326" y="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15.01.2025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am.ru/detskijsad/master-klas-gerb-semi-1040740.html" TargetMode="External"/><Relationship Id="rId2" Type="http://schemas.openxmlformats.org/officeDocument/2006/relationships/hyperlink" Target="https://gerbu.ru/drugie/gerb-semi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nsportal.ru/detskii-sad/vospitatelnaya-rabota/2014/11/24/nravstvenno-patrioticheskoe-vospitanie-doshkolnikov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476672"/>
            <a:ext cx="7772400" cy="3123779"/>
          </a:xfrm>
        </p:spPr>
        <p:txBody>
          <a:bodyPr>
            <a:noAutofit/>
          </a:bodyPr>
          <a:lstStyle/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дошкольное образовательное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 комбинированного вида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№2»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городского округа Самара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 проекта </a:t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«Составление семейного герба, как одна из эффективных форм взаимодействия с родителями по нравственно – патриотическому воспитанию с детьми старшего дошкольного возраста»</a:t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</a:t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7520880" cy="2639144"/>
          </a:xfrm>
        </p:spPr>
        <p:txBody>
          <a:bodyPr>
            <a:normAutofit fontScale="85000" lnSpcReduction="10000"/>
          </a:bodyPr>
          <a:lstStyle/>
          <a:p>
            <a:pPr algn="l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</a:t>
            </a:r>
          </a:p>
          <a:p>
            <a:pPr algn="l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</a:t>
            </a:r>
          </a:p>
          <a:p>
            <a:pPr algn="l"/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Воспитатель :</a:t>
            </a:r>
          </a:p>
          <a:p>
            <a:pPr algn="l"/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</a:t>
            </a:r>
          </a:p>
          <a:p>
            <a:pPr algn="l"/>
            <a:r>
              <a:rPr lang="ru-RU" sz="20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</a:t>
            </a:r>
            <a:r>
              <a:rPr lang="ru-RU" sz="20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Ростова </a:t>
            </a:r>
            <a:r>
              <a:rPr lang="ru-RU" sz="20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В.В..</a:t>
            </a:r>
            <a:endParaRPr lang="ru-RU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ru-RU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Самара 2022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924944"/>
            <a:ext cx="4176000" cy="31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0704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natas\Desktop\сканПарф.b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720587" y="1088738"/>
            <a:ext cx="6408712" cy="4752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natas\Desktop\сканСид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3" y="260648"/>
            <a:ext cx="4176464" cy="6408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741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natas\Desktop\сканКарп.b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786" y="142091"/>
            <a:ext cx="4716000" cy="6681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natas\Desktop\скан Дем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716000" y="142091"/>
            <a:ext cx="4428000" cy="6675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4482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natas\Desktop\сканДол.b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612576" y="0"/>
            <a:ext cx="477007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natas\Desktop\сканПак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994448" y="0"/>
            <a:ext cx="51845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2637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natas\Desktop\20221006_144407 (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87454" y="712397"/>
            <a:ext cx="6372000" cy="5612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6349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C:\Users\natas\Desktop\дети 3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060848"/>
            <a:ext cx="4716000" cy="353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085" y="374724"/>
            <a:ext cx="3395663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7260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70586"/>
          </a:xfrm>
        </p:spPr>
        <p:txBody>
          <a:bodyPr>
            <a:normAutofit fontScale="90000"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Составление семейных гербов -  эффективная форма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взаимодействия с родителями по нравственно – патриотическому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воспитанию детей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старшего дошкольного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возраста. </a:t>
            </a:r>
            <a:b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Мы будем продолжать работу в этом направлении.</a:t>
            </a:r>
            <a:b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7288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7214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pPr marL="0" indent="0">
              <a:buNone/>
            </a:pPr>
            <a:endParaRPr lang="ru-RU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Спасибо за внимание!</a:t>
            </a:r>
            <a:endParaRPr lang="ru-RU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2464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5544616"/>
          </a:xfrm>
        </p:spPr>
        <p:txBody>
          <a:bodyPr>
            <a:normAutofit fontScale="90000"/>
          </a:bodyPr>
          <a:lstStyle/>
          <a:p>
            <a:r>
              <a:rPr lang="ru-RU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Нравственно – патриотическое воспитание детей  является одной из основных задач дошкольного образовательного учреждения.</a:t>
            </a:r>
            <a:br>
              <a:rPr lang="ru-RU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«Воспитание к родному краю, родному городу,  родной речи  - задача первостепенной важности. Но как воспитать эту любовь? Она начинается с малого  - с любви к своей семье, своему дому. Постепенно расширяясь , эта любовь к родному  переходит  в любовь к своей родине, к ее прошлому и настоящему, а потом ко всему человечеству».</a:t>
            </a:r>
            <a:br>
              <a:rPr lang="ru-RU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своей работе  по нравственно – патриотическому воспитанию, мы начали с семьи. Родители нашей группы активно принимают участие в конкурсах, выставках и мы решили узнать о семейных традициях, использовав новые формы взаимодействия с ними.  </a:t>
            </a:r>
            <a:br>
              <a:rPr lang="ru-RU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3068960"/>
            <a:ext cx="8352928" cy="324036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sz="5100" dirty="0"/>
          </a:p>
        </p:txBody>
      </p:sp>
    </p:spTree>
    <p:extLst>
      <p:ext uri="{BB962C8B-B14F-4D97-AF65-F5344CB8AC3E}">
        <p14:creationId xmlns:p14="http://schemas.microsoft.com/office/powerpoint/2010/main" val="4175221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Начали оформлять патриотический уголок , читать стихи о семье, Родине, смотреть презентации, придумывать различные игры.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:\Users\natas\Desktop\дети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5926" y="1520776"/>
            <a:ext cx="4130169" cy="43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natas\Desktop\дети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20"/>
          <a:stretch/>
        </p:blipFill>
        <p:spPr bwMode="auto">
          <a:xfrm>
            <a:off x="467544" y="2204864"/>
            <a:ext cx="3857648" cy="44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2183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 flipV="1">
            <a:off x="457200" y="6126163"/>
            <a:ext cx="8229600" cy="45719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3076" name="Picture 4" descr="C:\Users\natas\Desktop\дети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820" y="404664"/>
            <a:ext cx="3858587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natas\Desktop\дети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604" y="908720"/>
            <a:ext cx="4164581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3746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48" y="231970"/>
            <a:ext cx="3948412" cy="293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48" y="3356992"/>
            <a:ext cx="3948412" cy="3057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C:\Users\natas\Desktop\дети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008" y="182103"/>
            <a:ext cx="4116457" cy="2988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natas\Desktop\дети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008" y="3356992"/>
            <a:ext cx="4116457" cy="3057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70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5976664"/>
          </a:xfrm>
        </p:spPr>
        <p:txBody>
          <a:bodyPr>
            <a:noAutofit/>
          </a:bodyPr>
          <a:lstStyle/>
          <a:p>
            <a:pPr algn="l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Родители постоянно видят нашу работу, мы составляем фото -, видеоотчеты, а дети рассказывают в семье, чем они занимались в течение дня.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Родители заинтересовались и мы предложили изготовить семейные гербы.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Вот что из этого получилось!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1.Скинули родителям ссылки и  подготовили консультации по изготовлению семейного герба.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 smtClean="0">
                <a:hlinkClick r:id="rId2"/>
              </a:rPr>
              <a:t>https</a:t>
            </a:r>
            <a:r>
              <a:rPr lang="en-US" sz="2000" dirty="0">
                <a:hlinkClick r:id="rId2"/>
              </a:rPr>
              <a:t>://gerbu.ru/drugie/gerb-semi/</a:t>
            </a:r>
            <a:r>
              <a:rPr lang="ru-RU" sz="2000" dirty="0"/>
              <a:t>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en-US" sz="2000" dirty="0">
                <a:hlinkClick r:id="rId3"/>
              </a:rPr>
              <a:t>https://</a:t>
            </a:r>
            <a:r>
              <a:rPr lang="en-US" sz="2000" dirty="0" smtClean="0">
                <a:hlinkClick r:id="rId3"/>
              </a:rPr>
              <a:t>www.maam.ru/detskijsad/master-klas-gerb-semi-1040740.html</a:t>
            </a:r>
            <a:r>
              <a:rPr lang="ru-RU" sz="2000" dirty="0" smtClean="0"/>
              <a:t> </a:t>
            </a:r>
            <a:br>
              <a:rPr lang="ru-RU" sz="2000" dirty="0" smtClean="0"/>
            </a:br>
            <a:r>
              <a:rPr lang="en-US" sz="2000" dirty="0">
                <a:hlinkClick r:id="rId4"/>
              </a:rPr>
              <a:t>https://</a:t>
            </a:r>
            <a:r>
              <a:rPr lang="en-US" sz="2000" dirty="0" smtClean="0">
                <a:hlinkClick r:id="rId4"/>
              </a:rPr>
              <a:t>nsportal.ru/detskii-sad/vospitatelnaya-rabota/2014/11/24/nravstvenno-patrioticheskoe-vospitanie-doshkolnikov</a:t>
            </a:r>
            <a:r>
              <a:rPr lang="ru-RU" sz="2000" dirty="0" smtClean="0"/>
              <a:t> 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2.Порекомендовали провести экскурсии по городу, нашему микрорайону, 3. Познакомить детей с достопримечательностями, собрать фотографии .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Изготовить семейный герб.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Познакомить ребенка с символикой герба.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 Принести герб в детский сад.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7. Дети знакомят друг друга с семейной гербом, рассказывают о нем.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8. Организация выставки «Семейные гербы»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9. Изготовление своего группового герба, альбома «Семейные гербы »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4510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natas\Desktop\ЛизаД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87543"/>
            <a:ext cx="2696471" cy="33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natas\Desktop\Матвей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7625" y="1124904"/>
            <a:ext cx="2904048" cy="34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natas\Desktop\IMG-73edd5d01f403b104e2ee6ab471ec0ab-V (1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564904"/>
            <a:ext cx="3024000" cy="40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75656" y="476672"/>
            <a:ext cx="5184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Прогулки по родному городу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5600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natas\Desktop\дети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41070"/>
            <a:ext cx="2791794" cy="36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natas\Desktop\дети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088" y="2996728"/>
            <a:ext cx="2700000" cy="3576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325070"/>
            <a:ext cx="2916000" cy="38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75409" y="692696"/>
            <a:ext cx="65172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Изготовили и принесли семейные гербы в детский сад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9517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atas\Desktop\дети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84558"/>
            <a:ext cx="2657267" cy="30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natas\Desktop\20221014_12010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1" t="11171"/>
          <a:stretch/>
        </p:blipFill>
        <p:spPr bwMode="auto">
          <a:xfrm>
            <a:off x="2339752" y="3501008"/>
            <a:ext cx="3492000" cy="3221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natas\Desktop\20221014_120153 (1)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94" t="4544" r="12788"/>
          <a:stretch/>
        </p:blipFill>
        <p:spPr bwMode="auto">
          <a:xfrm>
            <a:off x="5508104" y="1330949"/>
            <a:ext cx="3348000" cy="2935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7544" y="476672"/>
            <a:ext cx="82272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Ребята показывали и рассказывали о семье и семейном гербе 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6290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614</TotalTime>
  <Words>89</Words>
  <Application>Microsoft Office PowerPoint</Application>
  <PresentationFormat>Экран (4:3)</PresentationFormat>
  <Paragraphs>38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0" baseType="lpstr">
      <vt:lpstr>Arial</vt:lpstr>
      <vt:lpstr>Calibri</vt:lpstr>
      <vt:lpstr>Times New Roman</vt:lpstr>
      <vt:lpstr>Тема Office</vt:lpstr>
      <vt:lpstr>муниципальное бюджетное дошкольное образовательное  «Детский сад комбинированного вида №2» городского округа Самара  Презентация проекта  «Составление семейного герба, как одна из эффективных форм взаимодействия с родителями по нравственно – патриотическому воспитанию с детьми старшего дошкольного возраста»                                                                                                                                                    </vt:lpstr>
      <vt:lpstr>   Нравственно – патриотическое воспитание детей  является одной из основных задач дошкольного образовательного учреждения. «Воспитание к родному краю, родному городу,  родной речи  - задача первостепенной важности. Но как воспитать эту любовь? Она начинается с малого  - с любви к своей семье, своему дому. Постепенно расширяясь , эта любовь к родному  переходит  в любовь к своей родине, к ее прошлому и настоящему, а потом ко всему человечеству».     В своей работе  по нравственно – патриотическому воспитанию, мы начали с семьи. Родители нашей группы активно принимают участие в конкурсах, выставках и мы решили узнать о семейных традициях, использовав новые формы взаимодействия с ними.      </vt:lpstr>
      <vt:lpstr>Начали оформлять патриотический уголок , читать стихи о семье, Родине, смотреть презентации, придумывать различные игры.</vt:lpstr>
      <vt:lpstr>Презентация PowerPoint</vt:lpstr>
      <vt:lpstr>Презентация PowerPoint</vt:lpstr>
      <vt:lpstr>Родители постоянно видят нашу работу, мы составляем фото -, видеоотчеты, а дети рассказывают в семье, чем они занимались в течение дня. Родители заинтересовались и мы предложили изготовить семейные гербы. Вот что из этого получилось! 1.Скинули родителям ссылки и  подготовили консультации по изготовлению семейного герба. https://gerbu.ru/drugie/gerb-semi/  https://www.maam.ru/detskijsad/master-klas-gerb-semi-1040740.html  https://nsportal.ru/detskii-sad/vospitatelnaya-rabota/2014/11/24/nravstvenno-patrioticheskoe-vospitanie-doshkolnikov  2.Порекомендовали провести экскурсии по городу, нашему микрорайону, 3. Познакомить детей с достопримечательностями, собрать фотографии . 4. Изготовить семейный герб. 5. Познакомить ребенка с символикой герба. 6. Принести герб в детский сад. 7. Дети знакомят друг друга с семейной гербом, рассказывают о нем. 8. Организация выставки «Семейные гербы» 9. Изготовление своего группового герба, альбома «Семейные гербы 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Составление семейных гербов -  эффективная форма взаимодействия с родителями по нравственно – патриотическому воспитанию детей старшего дошкольного возраста.  Мы будем продолжать работу в этом направлении.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 «Составление семейного герба, как одна из эффективных форм взаимодействия с родителями по нравственно – патриотическому воспитанию с детьми старшего дошкольного возраста»</dc:title>
  <dc:creator>Наталья Бурочкина</dc:creator>
  <cp:lastModifiedBy>user</cp:lastModifiedBy>
  <cp:revision>54</cp:revision>
  <cp:lastPrinted>2022-10-23T16:55:21Z</cp:lastPrinted>
  <dcterms:created xsi:type="dcterms:W3CDTF">2021-01-18T17:39:00Z</dcterms:created>
  <dcterms:modified xsi:type="dcterms:W3CDTF">2025-01-15T15:58:11Z</dcterms:modified>
</cp:coreProperties>
</file>