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801350" cy="7561263"/>
  <p:notesSz cx="7105650" cy="10239375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30" y="62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5187-1739-416A-A929-3ED07AD0D89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801350" cy="7561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519" y="2208995"/>
            <a:ext cx="8715436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B&amp;W" pitchFamily="82" charset="-52"/>
              </a:rPr>
              <a:t>Появление бабочки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7F43E-77A7-4003-9819-8A25ECBDF473}"/>
              </a:ext>
            </a:extLst>
          </p:cNvPr>
          <p:cNvSpPr txBox="1"/>
          <p:nvPr/>
        </p:nvSpPr>
        <p:spPr>
          <a:xfrm>
            <a:off x="5616699" y="6372919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err="1">
                <a:solidFill>
                  <a:srgbClr val="FF0000"/>
                </a:solidFill>
              </a:rPr>
              <a:t>Воспитатель</a:t>
            </a:r>
            <a:r>
              <a:rPr lang="ru-RU">
                <a:solidFill>
                  <a:srgbClr val="FF0000"/>
                </a:solidFill>
              </a:rPr>
              <a:t>: Пряхина </a:t>
            </a:r>
            <a:r>
              <a:rPr lang="ru-RU" dirty="0">
                <a:solidFill>
                  <a:srgbClr val="FF0000"/>
                </a:solidFill>
              </a:rPr>
              <a:t>Ольга </a:t>
            </a:r>
            <a:r>
              <a:rPr lang="ru-RU" dirty="0" err="1">
                <a:solidFill>
                  <a:srgbClr val="FF0000"/>
                </a:solidFill>
              </a:rPr>
              <a:t>Равильевна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7469" y="1994681"/>
            <a:ext cx="52864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Много видов насекомых, развиваясь, меняют свою форму. Такой способ развития называется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метаморфоза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До того как стать взрослым насекомым, каждая бабочка должна пройти через четыре этапы своей жизни. На каждой стадии она меняет свой размер, форму, цвет.</a:t>
            </a:r>
          </a:p>
        </p:txBody>
      </p:sp>
      <p:sp>
        <p:nvSpPr>
          <p:cNvPr id="6" name="6-конечная звезда 5"/>
          <p:cNvSpPr/>
          <p:nvPr/>
        </p:nvSpPr>
        <p:spPr>
          <a:xfrm>
            <a:off x="971519" y="280169"/>
            <a:ext cx="7786742" cy="6566713"/>
          </a:xfrm>
          <a:prstGeom prst="star6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577" y="280169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Этапы развития бабочки: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Бабочка откладывает яйца на растения, которые потом ест малая гусеница</a:t>
            </a:r>
            <a:r>
              <a:rPr lang="ru-RU" dirty="0"/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apustnaya-belyanka-ya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9" y="662986"/>
            <a:ext cx="4357718" cy="2903331"/>
          </a:xfrm>
          <a:prstGeom prst="rect">
            <a:avLst/>
          </a:prstGeom>
        </p:spPr>
      </p:pic>
      <p:pic>
        <p:nvPicPr>
          <p:cNvPr id="5" name="Рисунок 4" descr="0005-005-Gusenitsy-babochek-monarkhov-ochen-ljubjat-kushat-rastenija-kotor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91" y="2066119"/>
            <a:ext cx="4154812" cy="4572032"/>
          </a:xfrm>
          <a:prstGeom prst="rect">
            <a:avLst/>
          </a:prstGeom>
        </p:spPr>
      </p:pic>
      <p:pic>
        <p:nvPicPr>
          <p:cNvPr id="6" name="Рисунок 5" descr="400px-Orgyia_antiqua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989" y="4083272"/>
            <a:ext cx="4429156" cy="2945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577" y="280169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Гусеница жадно ест и очень быстро растет</a:t>
            </a:r>
            <a:r>
              <a:rPr lang="ru-RU" dirty="0"/>
              <a:t>.</a:t>
            </a: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1" y="1065987"/>
            <a:ext cx="3960922" cy="2928958"/>
          </a:xfrm>
          <a:prstGeom prst="rect">
            <a:avLst/>
          </a:prstGeom>
        </p:spPr>
      </p:pic>
      <p:pic>
        <p:nvPicPr>
          <p:cNvPr id="5" name="Рисунок 4" descr="catepil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15" y="4137821"/>
            <a:ext cx="4137438" cy="2647960"/>
          </a:xfrm>
          <a:prstGeom prst="rect">
            <a:avLst/>
          </a:prstGeom>
        </p:spPr>
      </p:pic>
      <p:pic>
        <p:nvPicPr>
          <p:cNvPr id="6" name="Рисунок 5" descr="gusen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411" y="280169"/>
            <a:ext cx="4500594" cy="2632848"/>
          </a:xfrm>
          <a:prstGeom prst="rect">
            <a:avLst/>
          </a:prstGeom>
        </p:spPr>
      </p:pic>
      <p:pic>
        <p:nvPicPr>
          <p:cNvPr id="7" name="Рисунок 6" descr="rossiya-gusenitsa-babochki-makhaon-9248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485" y="3994945"/>
            <a:ext cx="4127501" cy="3095626"/>
          </a:xfrm>
          <a:prstGeom prst="rect">
            <a:avLst/>
          </a:prstGeom>
        </p:spPr>
      </p:pic>
      <p:pic>
        <p:nvPicPr>
          <p:cNvPr id="8" name="Рисунок 7" descr="Ручные_гусеницы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377" y="2208995"/>
            <a:ext cx="31813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01" y="351607"/>
            <a:ext cx="37147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Каждая гусеница делает себе твердый кокон, который называется куколка. В нем ее тело превращается во что-то вроде густого супа.</a:t>
            </a:r>
          </a:p>
        </p:txBody>
      </p:sp>
      <p:pic>
        <p:nvPicPr>
          <p:cNvPr id="4" name="Рисунок 3" descr="0_31ef4_f7dec130_-2-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15" y="2208995"/>
            <a:ext cx="4307819" cy="4286280"/>
          </a:xfrm>
          <a:prstGeom prst="rect">
            <a:avLst/>
          </a:prstGeom>
        </p:spPr>
      </p:pic>
      <p:pic>
        <p:nvPicPr>
          <p:cNvPr id="5" name="Рисунок 4" descr="14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3" y="351607"/>
            <a:ext cx="4321999" cy="2357454"/>
          </a:xfrm>
          <a:prstGeom prst="rect">
            <a:avLst/>
          </a:prstGeom>
        </p:spPr>
      </p:pic>
      <p:pic>
        <p:nvPicPr>
          <p:cNvPr id="8" name="Рисунок 7" descr="kok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09" y="3066251"/>
            <a:ext cx="5715000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39" y="351607"/>
            <a:ext cx="47149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Суп медленно превращается в бабочку. Когда бабочка выбирается из своей куколки, ее крылья мягки и сморщены. Впрочем, они быстро отвердевают на солнце.</a:t>
            </a:r>
          </a:p>
        </p:txBody>
      </p:sp>
      <p:pic>
        <p:nvPicPr>
          <p:cNvPr id="4" name="Рисунок 3" descr="butterfly-emerging-from-cocoo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1" y="2351871"/>
            <a:ext cx="3414581" cy="4500594"/>
          </a:xfrm>
          <a:prstGeom prst="rect">
            <a:avLst/>
          </a:prstGeom>
        </p:spPr>
      </p:pic>
      <p:pic>
        <p:nvPicPr>
          <p:cNvPr id="5" name="Рисунок 4" descr="butterfly-emerging-from-coco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01" y="2566185"/>
            <a:ext cx="3238500" cy="4857750"/>
          </a:xfrm>
          <a:prstGeom prst="rect">
            <a:avLst/>
          </a:prstGeom>
        </p:spPr>
      </p:pic>
      <p:pic>
        <p:nvPicPr>
          <p:cNvPr id="6" name="Рисунок 5" descr="butterfly-in-coco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63" y="2637623"/>
            <a:ext cx="3295650" cy="4762500"/>
          </a:xfrm>
          <a:prstGeom prst="rect">
            <a:avLst/>
          </a:prstGeom>
        </p:spPr>
      </p:pic>
      <p:pic>
        <p:nvPicPr>
          <p:cNvPr id="7" name="Рисунок 6" descr="CitySmile.ORG_besthdwallpaperspack546_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609" y="208731"/>
            <a:ext cx="5257837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577" y="208731"/>
            <a:ext cx="87868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Интересные факты: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Куколка — это будто сейф, который защищает тело насекомого, когда оно изменяет свою форму.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Малыши, которые вылупляются из яиц насекомого, называются личинками, хотя люди часто называют их просто гусеницей.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Гусеница растет настолько быстро, что ее кожа трескается, а под ней уже есть новенькая кожа, рассчитанная на рост.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За всю свою жизнь самка бабочки откладывает 50 000 яиц.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Бабочка не растет, однако она время от времени любит напиться сладкого цветочного нектара. Это горючее, которое помогает ей летать.</a:t>
            </a:r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61" y="3637755"/>
            <a:ext cx="4500594" cy="3735493"/>
          </a:xfrm>
          <a:prstGeom prst="rect">
            <a:avLst/>
          </a:prstGeom>
        </p:spPr>
      </p:pic>
      <p:pic>
        <p:nvPicPr>
          <p:cNvPr id="5" name="Рисунок 4" descr="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97" y="3780631"/>
            <a:ext cx="3555370" cy="29924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241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a_BosaNovaB&amp;W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Detskiy_Sad#2</cp:lastModifiedBy>
  <cp:revision>174</cp:revision>
  <dcterms:created xsi:type="dcterms:W3CDTF">2013-08-13T12:00:16Z</dcterms:created>
  <dcterms:modified xsi:type="dcterms:W3CDTF">2025-10-22T06:56:44Z</dcterms:modified>
</cp:coreProperties>
</file>