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064F9-9DA5-4F85-ACDC-F611DCA7740D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772DB-BECD-44C2-BB75-0AE2120F4A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772DB-BECD-44C2-BB75-0AE2120F4AA7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556792"/>
            <a:ext cx="8712968" cy="1470025"/>
          </a:xfrm>
        </p:spPr>
        <p:txBody>
          <a:bodyPr>
            <a:noAutofit/>
          </a:bodyPr>
          <a:lstStyle/>
          <a:p>
            <a:r>
              <a:rPr lang="ru-RU" sz="45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Патриотическое воспитание </a:t>
            </a:r>
            <a:br>
              <a:rPr lang="ru-RU" sz="45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5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музыкальных занятиях в ДОУ</a:t>
            </a:r>
            <a:endParaRPr lang="ru-RU" sz="45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4509120"/>
            <a:ext cx="5760640" cy="100811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музыкальный руководитель</a:t>
            </a:r>
          </a:p>
          <a:p>
            <a:pPr algn="l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Скрычевская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Екатерина Александровна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772816"/>
            <a:ext cx="8208912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Дошкольный возраст – фундамент общего развития ребёнка, стартовый период всех высоких человеческих начал.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Общеизвестно, что дошкольники очень эмоциональны.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эмоционально-образное восприятие окружающего мира может стать основой формирования патриотизма.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24744"/>
            <a:ext cx="684076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Патриотическое воспитание подрастающего поколения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самых актуальных задач нашего времени.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Огромные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изменения произошли в нашей стране за последние годы. Это касается нравственных ценностей, отношения к событиям нашей истории.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этих ценностей происходит в результате целенаправленной, систематической работы с ребенком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том числе и на музыкальных занятиях мы занимается патриотическим воспитанием дошкольников.</a:t>
            </a:r>
          </a:p>
          <a:p>
            <a:pPr algn="just">
              <a:lnSpc>
                <a:spcPct val="15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1858" y="1340768"/>
            <a:ext cx="6531212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подготовила сценарий мероприятия,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посвященного 76 -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Победы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«Солдаты великой Победы!»</a:t>
            </a:r>
          </a:p>
          <a:p>
            <a:pPr algn="ctr">
              <a:lnSpc>
                <a:spcPct val="15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ребятами старших групп мы показали его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редним и подготовительным группам.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rcRect l="6858" t="22779" r="43339" b="11390"/>
          <a:stretch>
            <a:fillRect/>
          </a:stretch>
        </p:blipFill>
        <p:spPr bwMode="auto">
          <a:xfrm>
            <a:off x="2123728" y="1484784"/>
            <a:ext cx="4936569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8908" y="332656"/>
            <a:ext cx="8885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Мирное предвоенное время.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Теплый летний день: одни молодые люди с увлечением читают новый журнал,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другие играют в футбол, молодая пара прогуливается 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Как гром среди ясного неба  приходит сообщение о том,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что началась война.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Вчерашние молодые парни и девушки уходят на войну…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 l="11345" t="18907" r="23726" b="8884"/>
          <a:stretch>
            <a:fillRect/>
          </a:stretch>
        </p:blipFill>
        <p:spPr bwMode="auto">
          <a:xfrm>
            <a:off x="1979712" y="1772816"/>
            <a:ext cx="495410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 l="10832" t="30298" r="3898" b="10469"/>
          <a:stretch>
            <a:fillRect/>
          </a:stretch>
        </p:blipFill>
        <p:spPr bwMode="auto">
          <a:xfrm>
            <a:off x="1475656" y="1772816"/>
            <a:ext cx="6424335" cy="329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1560" y="620688"/>
            <a:ext cx="8025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стихотворения С. Михалкова «Мы тоже воины»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640" y="908720"/>
            <a:ext cx="8888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поднятия боевого духа солдат на фронт приезжали артисты…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 l="23523" t="29628" r="31610" b="11571"/>
          <a:stretch>
            <a:fillRect/>
          </a:stretch>
        </p:blipFill>
        <p:spPr bwMode="auto">
          <a:xfrm>
            <a:off x="2123728" y="1412776"/>
            <a:ext cx="489654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848" y="422108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332657"/>
            <a:ext cx="56166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Пусть не будет войны никогда!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спокойно уснут города,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сирены пронзительный вой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звучит над моей головой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5320" t="27805" r="6613" b="11116"/>
          <a:stretch>
            <a:fillRect/>
          </a:stretch>
        </p:blipFill>
        <p:spPr bwMode="auto">
          <a:xfrm>
            <a:off x="1619672" y="2060848"/>
            <a:ext cx="633670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Мероприятие получилось очень насыщенным и ярким.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Зрители наградили актеров шумными и продолжительными аплодисментами.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306" y="1268760"/>
            <a:ext cx="804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ы получили приглашение от корпорации «Кошелев» и выступили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танцем «Смуглянка»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районном мероприятии, посвященном Дню Победы!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462" y="2348881"/>
            <a:ext cx="271548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Сергей\Desktop\фото конкурс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348880"/>
            <a:ext cx="365619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202</Words>
  <Application>Microsoft Office PowerPoint</Application>
  <PresentationFormat>Экран (4:3)</PresentationFormat>
  <Paragraphs>38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Патриотическое воспитание  на музыкальных занятиях в ДОУ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</cp:lastModifiedBy>
  <cp:revision>11</cp:revision>
  <dcterms:created xsi:type="dcterms:W3CDTF">2022-02-26T16:15:12Z</dcterms:created>
  <dcterms:modified xsi:type="dcterms:W3CDTF">2022-05-02T14:33:35Z</dcterms:modified>
</cp:coreProperties>
</file>