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8" r:id="rId9"/>
    <p:sldId id="269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2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2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0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7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2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0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7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2C0FF-D953-4459-8376-D555769A85E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2ACA-4424-4F25-8CA1-50A05A7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5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828" y="1320800"/>
            <a:ext cx="9927771" cy="26270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«Осуществление дистанционного образовательного процесса в ДОУ с помощью цифровых технологий»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7759" y="176667"/>
            <a:ext cx="9826171" cy="76676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FF00"/>
                </a:solidFill>
                <a:ea typeface="+mj-ea"/>
                <a:cs typeface="+mj-cs"/>
              </a:rPr>
              <a:t>Муниципальное бюджетное учреждение «Детский сад комбинированного вида № 2» </a:t>
            </a:r>
            <a:br>
              <a:rPr lang="ru-RU" sz="2000" b="1" dirty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ru-RU" sz="2000" b="1" dirty="0">
                <a:solidFill>
                  <a:srgbClr val="FFFF00"/>
                </a:solidFill>
                <a:ea typeface="+mj-ea"/>
                <a:cs typeface="+mj-cs"/>
              </a:rPr>
              <a:t>городского округа Самара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7886" y="565767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Чернова Анастасия Сергеевна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6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423" y="882467"/>
            <a:ext cx="93341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Дистанционное обучение дошкольников было организовано в основном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оффлайн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sz="2400" kern="1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Педогоги</a:t>
            </a:r>
            <a:r>
              <a:rPr lang="ru-RU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 записывали и монтировали  с помощью различных программ (</a:t>
            </a:r>
            <a:r>
              <a:rPr lang="en-US" sz="2400" kern="1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InShot</a:t>
            </a:r>
            <a:r>
              <a:rPr lang="ru-RU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,  </a:t>
            </a:r>
            <a:r>
              <a:rPr lang="en-US" sz="2400" kern="1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Movavi</a:t>
            </a:r>
            <a:r>
              <a:rPr lang="en-US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 Video Editor </a:t>
            </a:r>
            <a:r>
              <a:rPr lang="ru-RU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и др.</a:t>
            </a:r>
            <a:r>
              <a:rPr lang="ru-RU" sz="2400" b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)</a:t>
            </a:r>
            <a:r>
              <a:rPr lang="ru-RU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 видеоролик образовательной деятельности, затем отправляли его родителям в контактную группу. А так же создавали свой </a:t>
            </a:r>
            <a:r>
              <a:rPr lang="en-US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You Tube </a:t>
            </a:r>
            <a:r>
              <a:rPr lang="ru-RU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канал</a:t>
            </a:r>
            <a:endParaRPr lang="ru-RU" sz="2400" kern="150" dirty="0" smtClean="0">
              <a:latin typeface="Times New Roman" panose="02020603050405020304" pitchFamily="18" charset="0"/>
              <a:ea typeface="SimSun" panose="02010600030101010101" pitchFamily="2" charset="-122"/>
              <a:cs typeface="Lucida Sans"/>
            </a:endParaRPr>
          </a:p>
          <a:p>
            <a:pPr lvl="0" algn="just"/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47" t="12411" r="872" b="20803"/>
          <a:stretch/>
        </p:blipFill>
        <p:spPr>
          <a:xfrm>
            <a:off x="2174602" y="3467790"/>
            <a:ext cx="8993778" cy="32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1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1108" y="574766"/>
            <a:ext cx="74719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b="1" kern="150" dirty="0" smtClean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Одной </a:t>
            </a:r>
            <a:r>
              <a:rPr lang="ru-RU" sz="2400" b="1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из эффективной инновационной формой работы с воспитанниками и родителями является  работа на образовательной платформе ZOOM.</a:t>
            </a:r>
            <a:endParaRPr lang="ru-RU" sz="20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b="1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 </a:t>
            </a:r>
            <a:r>
              <a:rPr lang="ru-RU" sz="2400" b="1" kern="150" dirty="0" err="1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Zoom</a:t>
            </a:r>
            <a:r>
              <a:rPr lang="ru-RU" sz="2400" b="1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 - это облачная платформа</a:t>
            </a:r>
            <a:r>
              <a:rPr lang="ru-RU" sz="2400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 для проведения видеоконференций, позволяющая общаться, обмениваться информацией, выполнять совместную </a:t>
            </a:r>
            <a:r>
              <a:rPr lang="ru-RU" sz="2400" b="1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работу</a:t>
            </a:r>
            <a:r>
              <a:rPr lang="ru-RU" sz="2400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 с группой и подгруппой детей и родителей в режиме реального времени.</a:t>
            </a:r>
            <a:endParaRPr lang="ru-RU" sz="20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Нами была использована данная платформа во время самоизоляции для проведения видеоконференции между всеми педагогическими работниками для обсуждения срочной информации и других актуальных тем.</a:t>
            </a:r>
            <a:endParaRPr lang="ru-RU" sz="20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16" y="285205"/>
            <a:ext cx="2013857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2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5" y="3096332"/>
            <a:ext cx="5862500" cy="410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1360" y="856342"/>
            <a:ext cx="93341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Таким образом, д</a:t>
            </a:r>
            <a:r>
              <a:rPr lang="ru-RU" sz="2400" kern="1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истанционное </a:t>
            </a:r>
            <a:r>
              <a:rPr lang="ru-RU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обучение с помощью цифровых технологий </a:t>
            </a:r>
            <a:r>
              <a:rPr lang="ru-RU" sz="2400" kern="1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играет большую роль в образовательном процессе, позволяет не прерывать его, но всё же оно не может и не должно целиком заменить очного образования и обучения, так как личное общение и взаимодействие очень сильно влияет и развивает эмоциональную и коммуникативную сторону обучения и воспитания дошкольников.</a:t>
            </a:r>
            <a:endParaRPr lang="ru-RU" sz="2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74373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342" y="-130629"/>
            <a:ext cx="10003971" cy="124074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8492" y="770482"/>
            <a:ext cx="90423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Одной из самых актуальных тем и обсуждаемых в ряду инноваций в системе образования на сегодняшний момент является -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дистанционное обучение.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 Условия самоизоляции изменили жизнь детей и взрослых. Все дети дошкольного возраста: и посещающие, и не посещающие дошкольные образовательные организации, оказались в ситуации необходимости освоения ими содержания основных образовательных программ дошкольного образования без возможности непосредственного взаимодействия с педагогом. Встал вопрос о переходе ДОО в режим оказания родителям, имеющим детей раннего и дошкольного возраста, психолого-педагогической, методический и консультативной помощи по вопросам воспитания и освоения детьми содержания дошкольного образования с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использованием цифровых технологий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172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371" y="-356793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142" y="672420"/>
            <a:ext cx="981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П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редоставить ребенку возможности получить образование на дому с помощью цифровых технологий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47371" y="1329655"/>
            <a:ext cx="2024743" cy="109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600" y="2174648"/>
            <a:ext cx="878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беспечить непрерывный и целостный образовательный процесс в ДОУ;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рганизация деятельности педагогов в режиме дистанционного обучения.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казать родителям, имеющим детей раннего и дошкольного возраста, психолого-педагогическую, методическую и консультативную помощь по вопросам воспитания и освоения детьми содержания дошкольного образования с использованием дистанционных цифровых технологий.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091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360" y="856342"/>
            <a:ext cx="93341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Несомненно, еще до распространения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инфекции, мы использовали цифровые технологии в ДОУ, такие как: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Презентации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4" y="2614001"/>
            <a:ext cx="5099276" cy="38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669" y="281576"/>
            <a:ext cx="93341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Цифровая лаборатория «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Наураша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стране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Наурандии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29315" r="908" b="6936"/>
          <a:stretch/>
        </p:blipFill>
        <p:spPr>
          <a:xfrm>
            <a:off x="1390468" y="2027490"/>
            <a:ext cx="6399290" cy="3276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382" y="1852885"/>
            <a:ext cx="2584928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9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1543" y="712650"/>
            <a:ext cx="93341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/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Wedu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r>
              <a:rPr kumimoji="0" lang="ru-RU" sz="24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95" y="2047460"/>
            <a:ext cx="4027903" cy="3020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47" y="2047460"/>
            <a:ext cx="4297653" cy="32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7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7303" y="412205"/>
            <a:ext cx="93341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Переход на дистанционное обучение только лишь усилил интерес и потребность в цифровых технологиях. </a:t>
            </a:r>
            <a:r>
              <a:rPr lang="ru-RU" sz="2400" kern="150" dirty="0" smtClean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В </a:t>
            </a:r>
            <a:r>
              <a:rPr lang="ru-RU" sz="2400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своей деятельности, педагоги нашего детского сада широко используют </a:t>
            </a:r>
            <a:r>
              <a:rPr lang="ru-RU" sz="2400" b="1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дистанционный о</a:t>
            </a:r>
            <a:r>
              <a:rPr lang="ru-RU" sz="2400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бмен информацией по электронной почте, через социальную сеть </a:t>
            </a:r>
            <a:r>
              <a:rPr lang="ru-RU" sz="2400" kern="150" dirty="0" err="1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Вконтакте</a:t>
            </a:r>
            <a:r>
              <a:rPr lang="ru-RU" sz="2400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, мессенджеры </a:t>
            </a:r>
            <a:r>
              <a:rPr lang="ru-RU" sz="2400" kern="150" dirty="0" err="1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Viber</a:t>
            </a:r>
            <a:r>
              <a:rPr lang="ru-RU" sz="2400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, </a:t>
            </a:r>
            <a:r>
              <a:rPr lang="en-US" sz="2400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T</a:t>
            </a:r>
            <a:r>
              <a:rPr lang="ru-RU" sz="2400" kern="150" dirty="0" err="1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амТам</a:t>
            </a:r>
            <a:r>
              <a:rPr lang="ru-RU" sz="2400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, для о</a:t>
            </a:r>
            <a:r>
              <a:rPr lang="ru-RU" sz="2400" b="1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казания педагогической поддержки родителям/законным представителям в удаленном доступе, помощь в подборе актуальной информации. </a:t>
            </a:r>
            <a:r>
              <a:rPr lang="ru-RU" sz="2400" kern="150" dirty="0">
                <a:solidFill>
                  <a:srgbClr val="11111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Для получения обратной связи с родителями воспитанников были организованы группы, беседы.</a:t>
            </a:r>
            <a:endParaRPr lang="ru-RU" sz="20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2" y="3703646"/>
            <a:ext cx="1946366" cy="1946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3" y="4197857"/>
            <a:ext cx="2045064" cy="204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71" y="4721460"/>
            <a:ext cx="1857103" cy="18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7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7303" y="412205"/>
            <a:ext cx="933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835"/>
            <a:ext cx="4850674" cy="3638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60" y="412205"/>
            <a:ext cx="3709852" cy="3851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19" y="1902098"/>
            <a:ext cx="3325041" cy="44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3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229" y="0"/>
            <a:ext cx="5551714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«Звезда героя»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" y="872037"/>
            <a:ext cx="10641712" cy="5985963"/>
          </a:xfrm>
        </p:spPr>
      </p:pic>
    </p:spTree>
    <p:extLst>
      <p:ext uri="{BB962C8B-B14F-4D97-AF65-F5344CB8AC3E}">
        <p14:creationId xmlns:p14="http://schemas.microsoft.com/office/powerpoint/2010/main" val="308068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435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Georgia</vt:lpstr>
      <vt:lpstr>Lucida Sans</vt:lpstr>
      <vt:lpstr>Times New Roman</vt:lpstr>
      <vt:lpstr>Тема Office</vt:lpstr>
      <vt:lpstr>«Осуществление дистанционного образовательного процесса в ДОУ с помощью цифровых технологий» </vt:lpstr>
      <vt:lpstr>Актуальность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Акция «Звезда героя»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2020-11-18T08:20:25Z</dcterms:created>
  <dcterms:modified xsi:type="dcterms:W3CDTF">2020-11-26T07:29:40Z</dcterms:modified>
</cp:coreProperties>
</file>