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Default Extension="xml" ContentType="application/xml"/>
  <Override PartName="/ppt/theme/theme2.xml" ContentType="application/vnd.openxmlformats-officedocument.them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docprops/core.xml" ContentType="application/vnd.openxmlformats-package.core-properties+xml"/>
  <Override PartName="/ppt/slidelayouts/slidelayout4.xml" ContentType="application/vnd.openxmlformats-officedocument.presentationml.slideLayout+xml"/>
  <Override PartName="/ppt/presprops.xml" ContentType="application/vnd.openxmlformats-officedocument.presentationml.presProps+xml"/>
  <Override PartName="/ppt/notesslides/notesslide1.xml" ContentType="application/vnd.openxmlformats-officedocument.presentationml.notes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docprops/app.xml" ContentType="application/vnd.openxmlformats-officedocument.extended-properties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s/slide14.xml" ContentType="application/vnd.openxmlformats-officedocument.presentationml.slide+xml"/>
  <Override PartName="/ppt/theme/theme1.xml" ContentType="application/vnd.openxmlformats-officedocument.theme+xml"/>
  <Override PartName="/ppt/slides/slide5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"/>
  </p:notesMasterIdLst>
  <p:sldIdLst>
    <p:sldId id="275" r:id="rId3"/>
    <p:sldId id="256" r:id="rId4"/>
    <p:sldId id="262" r:id="rId5"/>
    <p:sldId id="259" r:id="rId6"/>
    <p:sldId id="260" r:id="rId7"/>
    <p:sldId id="263" r:id="rId8"/>
    <p:sldId id="265" r:id="rId9"/>
    <p:sldId id="264" r:id="rId10"/>
    <p:sldId id="268" r:id="rId11"/>
    <p:sldId id="266" r:id="rId12"/>
    <p:sldId id="272" r:id="rId13"/>
    <p:sldId id="267" r:id="rId14"/>
    <p:sldId id="269" r:id="rId15"/>
    <p:sldId id="270" r:id="rId16"/>
    <p:sldId id="271" r:id="rId17"/>
    <p:sldId id="274" r:id="rId18"/>
    <p:sldId id="273" r:id="rId19"/>
    <p:sldId id="261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-66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21" Type="http://schemas.openxmlformats.org/officeDocument/2006/relationships/tableStyles" Target="tableStyles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  <a:p>
            <a:endParaRPr lang="en-US"/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/>
          <a:p>
            <a:r>
              <a:rPr lang="en-US" smtClean="0"/>
              <a:t>*</a:t>
            </a:r>
            <a:endParaRPr lang="en-US"/>
          </a:p>
        </p:txBody>
      </p:sp>
      <p:sp>
        <p:nvSpPr>
          <p:cNvPr id="4" name="Заполнитель изображения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  <a:p>
            <a:endParaRPr lang="en-US"/>
          </a:p>
        </p:txBody>
      </p:sp>
      <p:sp>
        <p:nvSpPr>
          <p:cNvPr id="5" name="Заполнитель заметок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</a:p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  <a:p>
            <a:pPr lvl="1"/>
            <a:r>
              <a:rPr lang="ru-RU" altLang="en-US"/>
              <a:t>Второй уровень</a:t>
            </a:r>
            <a:endParaRPr lang="en-US"/>
          </a:p>
          <a:p>
            <a:pPr lvl="2"/>
            <a:r>
              <a:rPr lang="ru-RU" altLang="en-US"/>
              <a:t>Третий уровень</a:t>
            </a:r>
            <a:endParaRPr lang="en-US"/>
          </a:p>
          <a:p>
            <a:pPr lvl="3"/>
            <a:r>
              <a:rPr lang="ru-RU" altLang="en-US"/>
              <a:t>Четвертый уровень</a:t>
            </a:r>
            <a:endParaRPr lang="en-US"/>
          </a:p>
          <a:p>
            <a:pPr lvl="4"/>
            <a:r>
              <a:rPr lang="ru-RU" altLang="en-US"/>
              <a:t>Пятый уровень</a:t>
            </a:r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  <a:p>
            <a:endParaRPr 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/>
          <a:p>
            <a:r>
              <a:rPr lang="en-US" smtClean="0"/>
              <a:t>#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2B87DA88-1659-4847-8C21-CDD8A24C5A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>
          <a:blip r:embed="rId1">
            <a:lum bright="0" contrast="0"/>
          </a:blip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ctrTitle"/>
          </p:nvPr>
        </p:nvSpPr>
        <p:spPr>
          <a:xfrm>
            <a:off x="959370" y="1409075"/>
            <a:ext cx="10394429" cy="1726133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959370" y="3227284"/>
            <a:ext cx="1039443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15F443A2-6391-42E3-A079-6DADCFEA9348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440F4BDC-7FB1-40E0-82DE-07413541A7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15F443A2-6391-42E3-A079-6DADCFEA9348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440F4BDC-7FB1-40E0-82DE-07413541A7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15F443A2-6391-42E3-A079-6DADCFEA9348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440F4BDC-7FB1-40E0-82DE-07413541A7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15F443A2-6391-42E3-A079-6DADCFEA9348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440F4BDC-7FB1-40E0-82DE-07413541A7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>
          <a:blip r:embed="rId1">
            <a:lum bright="0" contrast="0"/>
          </a:blip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1064302" y="855298"/>
            <a:ext cx="9728615" cy="2852737"/>
          </a:xfrm>
        </p:spPr>
        <p:txBody>
          <a:bodyPr anchor="b"/>
          <a:lstStyle>
            <a:lvl1pPr algn="ctr">
              <a:defRPr sz="6000">
                <a:solidFill>
                  <a:srgbClr val="23004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2683239" y="3735023"/>
            <a:ext cx="8109678" cy="1241711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rgbClr val="320064"/>
                </a:solidFill>
                <a:effectLst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15F443A2-6391-42E3-A079-6DADCFEA9348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440F4BDC-7FB1-40E0-82DE-07413541A7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 noEditPoints="1"/>
          </p:cNvSpPr>
          <p:nvPr>
            <p:ph sz="half" idx="1"/>
          </p:nvPr>
        </p:nvSpPr>
        <p:spPr>
          <a:xfrm>
            <a:off x="464695" y="1825625"/>
            <a:ext cx="5555105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 noEditPoints="1"/>
          </p:cNvSpPr>
          <p:nvPr>
            <p:ph sz="half" idx="2"/>
          </p:nvPr>
        </p:nvSpPr>
        <p:spPr>
          <a:xfrm>
            <a:off x="6172199" y="1825625"/>
            <a:ext cx="5610069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15F443A2-6391-42E3-A079-6DADCFEA9348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440F4BDC-7FB1-40E0-82DE-07413541A7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15F443A2-6391-42E3-A079-6DADCFEA9348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440F4BDC-7FB1-40E0-82DE-07413541A7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15F443A2-6391-42E3-A079-6DADCFEA9348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440F4BDC-7FB1-40E0-82DE-07413541A7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>
          <a:blip r:embed="rId1">
            <a:lum bright="0" contrast="0"/>
          </a:blip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15F443A2-6391-42E3-A079-6DADCFEA9348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440F4BDC-7FB1-40E0-82DE-07413541A7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15F443A2-6391-42E3-A079-6DADCFEA9348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440F4BDC-7FB1-40E0-82DE-07413541A7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15F443A2-6391-42E3-A079-6DADCFEA9348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440F4BDC-7FB1-40E0-82DE-07413541A7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>
            <a:lum bright="0" contrast="0"/>
          </a:blip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464695" y="365125"/>
            <a:ext cx="1131757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ood" dir="t"/>
            </a:scene3d>
            <a:sp3d extrusionH="57150" contourW="12700" prstMaterial="softEdge">
              <a:bevelT w="38100" h="38100"/>
              <a:contourClr>
                <a:srgbClr val="3B0076"/>
              </a:contourClr>
            </a:sp3d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464695" y="1825625"/>
            <a:ext cx="1131757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443A2-6391-42E3-A079-6DADCFEA9348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F4BDC-7FB1-40E0-82DE-07413541A77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spd="med">
    <p:fade/>
  </p:transition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230046"/>
          </a:solidFill>
          <a:effectLst/>
          <a:latin typeface="Georgia" pitchFamily="18" charset="0" panose="02040502050405020303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 panose="020B0604020202020204"/>
        <a:buChar char="•"/>
        <a:defRPr sz="2800" kern="1200">
          <a:solidFill>
            <a:schemeClr val="tx1"/>
          </a:solidFill>
          <a:latin typeface="Georgia" pitchFamily="18" charset="0" panose="02040502050405020303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2400" kern="1200">
          <a:solidFill>
            <a:schemeClr val="tx1"/>
          </a:solidFill>
          <a:latin typeface="Georgia" pitchFamily="18" charset="0" panose="02040502050405020303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2000" kern="1200">
          <a:solidFill>
            <a:schemeClr val="tx1"/>
          </a:solidFill>
          <a:latin typeface="Georgia" pitchFamily="18" charset="0" panose="02040502050405020303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Georgia" pitchFamily="18" charset="0" panose="02040502050405020303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Georgia" pitchFamily="18" charset="0" panose="02040502050405020303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hyperlink" Target="https://cloud.mail.ru/public/5KBZ/47P2wafkh" TargetMode="External"/><Relationship Id="rId2" Type="http://schemas.openxmlformats.org/officeDocument/2006/relationships/image" Target="../media/image26.jpeg"/><Relationship Id="rId3" Type="http://schemas.openxmlformats.org/officeDocument/2006/relationships/image" Target="../media/image27.jpeg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hyperlink" Target="https://cloud.mail.ru/public/u6zh/3WuQgqAc4" TargetMode="External"/><Relationship Id="rId2" Type="http://schemas.openxmlformats.org/officeDocument/2006/relationships/image" Target="../media/image29.jpeg"/><Relationship Id="rId3" Type="http://schemas.openxmlformats.org/officeDocument/2006/relationships/image" Target="../media/image30.jpeg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hyperlink" Target="https://cloud.mail.ru/public/54xY/2Fg43dxvi" TargetMode="External"/><Relationship Id="rId3" Type="http://schemas.openxmlformats.org/officeDocument/2006/relationships/image" Target="../media/image29.jpeg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4.jpeg"/><Relationship Id="rId2" Type="http://schemas.openxmlformats.org/officeDocument/2006/relationships/hyperlink" Target="https://cloud.mail.ru/public/2mDP/GEzVcgw4t" TargetMode="External"/><Relationship Id="rId3" Type="http://schemas.openxmlformats.org/officeDocument/2006/relationships/image" Target="../media/image29.jpeg"/><Relationship Id="rId4" Type="http://schemas.openxmlformats.org/officeDocument/2006/relationships/hyperlink" Target="https://yandex.ru/games/play/103409?utm_campaign=main&amp;utm_medium=yp&amp;utm_source=Wizard&amp;utm_term=standard" TargetMode="External"/><Relationship Id="rId5" Type="http://schemas.openxmlformats.org/officeDocument/2006/relationships/image" Target="../media/image35.jpeg"/><Relationship Id="rId6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6.jpeg"/><Relationship Id="rId2" Type="http://schemas.openxmlformats.org/officeDocument/2006/relationships/hyperlink" Target="https://cloud.mail.ru/public/2s4H/3HXJ6rvGf" TargetMode="External"/><Relationship Id="rId3" Type="http://schemas.openxmlformats.org/officeDocument/2006/relationships/image" Target="../media/image29.jpeg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7.jpeg"/><Relationship Id="rId2" Type="http://schemas.openxmlformats.org/officeDocument/2006/relationships/hyperlink" Target="https://cloud.mail.ru/public/rm1Y/21PP7T4oG" TargetMode="External"/><Relationship Id="rId3" Type="http://schemas.openxmlformats.org/officeDocument/2006/relationships/image" Target="../media/image38.jpeg"/><Relationship Id="rId4" Type="http://schemas.openxmlformats.org/officeDocument/2006/relationships/hyperlink" Target="https://cloud.mail.ru/public/2mDy/385CDXeZe" TargetMode="External"/><Relationship Id="rId5" Type="http://schemas.openxmlformats.org/officeDocument/2006/relationships/image" Target="../media/image39.jpeg"/><Relationship Id="rId6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image" Target="../media/image8.jpeg"/><Relationship Id="rId4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hyperlink" Target="https://cloud.mail.ru/public/3o2C/5uNmbzvAp" TargetMode="External"/><Relationship Id="rId4" Type="http://schemas.openxmlformats.org/officeDocument/2006/relationships/image" Target="../media/image13.jpeg"/><Relationship Id="rId5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hyperlink" Target="https://cloud.mail.ru/public/413a/5aSq4id7P" TargetMode="External"/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jpeg"/><Relationship Id="rId3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hyperlink" Target="https://cloud.mail.ru/public/3qXm/3yB8PFvoJ" TargetMode="External"/><Relationship Id="rId3" Type="http://schemas.openxmlformats.org/officeDocument/2006/relationships/image" Target="../media/image21.jpe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image" Target="../media/image22.jpeg"/><Relationship Id="rId3" Type="http://schemas.openxmlformats.org/officeDocument/2006/relationships/hyperlink" Target="https://cloud.mail.ru/public/3537/4AgXj7LLK" TargetMode="External"/><Relationship Id="rId4" Type="http://schemas.openxmlformats.org/officeDocument/2006/relationships/image" Target="../media/image23.jpeg"/><Relationship Id="rId5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hyperlink" Target="https://cloud.mail.ru/public/3VPH/2icVzJeyA" TargetMode="External"/><Relationship Id="rId3" Type="http://schemas.openxmlformats.org/officeDocument/2006/relationships/image" Target="../media/image25.jpe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Космическое путешествие по Солнечной системе. </a:t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Пользователь\Desktop\243_3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711448" y="1734190"/>
            <a:ext cx="6008007" cy="512381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48000" y="61284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ru-RU" dirty="0" smtClean="0"/>
              <a:t> </a:t>
            </a:r>
          </a:p>
        </p:txBody>
      </p:sp>
      <p:pic>
        <p:nvPicPr>
          <p:cNvPr id="6" name="Picture 2" descr="C:\Users\Пользователь\Desktop\unnamed.jpg">
            <a:hlinkClick r:id="rId1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40378" y="1240968"/>
            <a:ext cx="1643743" cy="1643743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914400" y="301510"/>
            <a:ext cx="109074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Космический корабль летел по курсу Венера-Марс.  Приземлившись на Марсе, ребята спустились с корабля.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Пользователь\Desktop\космос\njaimTnroi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2165" y="919688"/>
            <a:ext cx="7937064" cy="4838853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206828" y="2897165"/>
            <a:ext cx="362494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Путешественники не застали ураган и тем лучше, можно было  прогуляться.  Но на обратном пути ребята обнаружили, что потеряли  мяч, совок для мусора, пирожное, флаг и лестницу.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Скайпик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Плутик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Маша и Саша  принялись  искать  потерю. </a:t>
            </a: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Пользователь\Desktop\космос\333.jpeg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0" y="130629"/>
            <a:ext cx="12381665" cy="672737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Пользователь\Desktop\unnamed.jpg">
            <a:hlinkClick r:id="rId1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58599" y="1469572"/>
            <a:ext cx="1866220" cy="1866220"/>
          </a:xfrm>
          <a:prstGeom prst="rect">
            <a:avLst/>
          </a:prstGeom>
          <a:noFill/>
        </p:spPr>
      </p:pic>
      <p:pic>
        <p:nvPicPr>
          <p:cNvPr id="10242" name="Picture 2" descr="C:\Users\Пользователь\Desktop\космос\8kSnoIc4kg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6280" y="1581948"/>
            <a:ext cx="8690643" cy="500391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317171" y="555171"/>
            <a:ext cx="101454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Продолжаем наше космическое путешествие! Следующая по курсу планета Юпитер. – объявил  </a:t>
            </a:r>
            <a:r>
              <a:rPr lang="ru-RU" dirty="0" err="1" smtClean="0"/>
              <a:t>Скайпик</a:t>
            </a:r>
            <a:r>
              <a:rPr lang="ru-RU" dirty="0" smtClean="0"/>
              <a:t>. – Держитесь крепче, идем на ускорение!</a:t>
            </a:r>
          </a:p>
          <a:p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87829" y="3461657"/>
            <a:ext cx="19376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Плутик</a:t>
            </a:r>
            <a:r>
              <a:rPr lang="ru-RU" dirty="0" smtClean="0"/>
              <a:t> , смотря в иллюминатор, закричал. – Смотрите все скорее сюда, кажется в космосе мы не  одни! </a:t>
            </a: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Пользователь\Desktop\космос\cc56ff702257e997004da0e6804e2acf.jpeg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12041069" cy="671648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Пользователь\Desktop\космос\xtT-0ok26_s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253343" y="1369235"/>
            <a:ext cx="9332775" cy="5162191"/>
          </a:xfrm>
          <a:prstGeom prst="rect">
            <a:avLst/>
          </a:prstGeom>
          <a:noFill/>
        </p:spPr>
      </p:pic>
      <p:pic>
        <p:nvPicPr>
          <p:cNvPr id="5" name="Picture 2" descr="C:\Users\Пользователь\Desktop\unnamed.jp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44941" y="1393372"/>
            <a:ext cx="1866220" cy="186622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09600" y="370114"/>
            <a:ext cx="111796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Саша и Маша были под огромным впечатлением от путешествия. Им казалось, что все это происходит не с ними, столько всего интересного они узнали, но впереди  было еще очень много открытий.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Плутик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 в есть ли жизнь на других планетах – спросила Маша.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1885" y="3015344"/>
            <a:ext cx="1752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Если люди не обнаружили жизнь на других планетах, это не значит , что ее  там нет – ответил девочке пришелец.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Пользователь\Desktop\космос\41c72bb0b5dbfe5bf9264c9db2a1dc44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-1"/>
            <a:ext cx="12199790" cy="672737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Пользователь\Desktop\космос\9XUtxBi5yWM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481529" y="756016"/>
            <a:ext cx="9140168" cy="5569789"/>
          </a:xfrm>
          <a:prstGeom prst="rect">
            <a:avLst/>
          </a:prstGeom>
          <a:noFill/>
        </p:spPr>
      </p:pic>
      <p:pic>
        <p:nvPicPr>
          <p:cNvPr id="5" name="Picture 2" descr="C:\Users\Пользователь\Desktop\unnamed.jp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40884" y="903514"/>
            <a:ext cx="1866220" cy="186622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34143" y="315686"/>
            <a:ext cx="1043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-Следующая планета  Уран. – произнес </a:t>
            </a:r>
            <a:r>
              <a:rPr lang="ru-RU" dirty="0" err="1" smtClean="0"/>
              <a:t>Скайпик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72144" y="2819400"/>
            <a:ext cx="24710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-Ой, а где же </a:t>
            </a:r>
            <a:r>
              <a:rPr lang="ru-RU" dirty="0" err="1" smtClean="0"/>
              <a:t>Плутик</a:t>
            </a:r>
            <a:r>
              <a:rPr lang="ru-RU" dirty="0" smtClean="0"/>
              <a:t>!-  оглядываясь спросил Саша, -Неужели он остался на планете  Сатурн? </a:t>
            </a:r>
          </a:p>
          <a:p>
            <a:r>
              <a:rPr lang="ru-RU" dirty="0" smtClean="0"/>
              <a:t>Посмотрев в иллюминатор, ребята увидели, как </a:t>
            </a:r>
            <a:r>
              <a:rPr lang="ru-RU" dirty="0" err="1" smtClean="0"/>
              <a:t>Плу</a:t>
            </a:r>
            <a:r>
              <a:rPr lang="ru-RU" dirty="0" smtClean="0"/>
              <a:t> мчится за ними.</a:t>
            </a:r>
            <a:endParaRPr lang="ru-RU" dirty="0"/>
          </a:p>
        </p:txBody>
      </p:sp>
      <p:pic>
        <p:nvPicPr>
          <p:cNvPr id="7" name="Picture 2" descr="C:\Users\Пользователь\Desktop\kisspng-emojipedia-smiley-alien-noto-fonts-ufo-alien-5ae215b08c3228.0912686915247661285743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5517" y="5540828"/>
            <a:ext cx="1071599" cy="61914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29343" y="6150429"/>
            <a:ext cx="1502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Жми и играй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Пользователь\Desktop\космос\Mp35FeyIbKw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307772" y="1362963"/>
            <a:ext cx="9579428" cy="5096554"/>
          </a:xfrm>
          <a:prstGeom prst="rect">
            <a:avLst/>
          </a:prstGeom>
          <a:noFill/>
        </p:spPr>
      </p:pic>
      <p:pic>
        <p:nvPicPr>
          <p:cNvPr id="5" name="Picture 2" descr="C:\Users\Пользователь\Desktop\unnamed.jp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90512" y="2743202"/>
            <a:ext cx="1866220" cy="186622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03514" y="424543"/>
            <a:ext cx="11027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dirty="0" smtClean="0"/>
              <a:t>Наша последняя планета – с грустью сказал </a:t>
            </a:r>
            <a:r>
              <a:rPr lang="ru-RU" dirty="0" err="1" smtClean="0"/>
              <a:t>Скайпик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Космический корабль, сделав круг, приблизился к планете Нептун. </a:t>
            </a: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 noEditPoints="1"/>
          </p:cNvSpPr>
          <p:nvPr>
            <p:ph idx="1"/>
          </p:nvPr>
        </p:nvSpPr>
        <p:spPr>
          <a:xfrm>
            <a:off x="339190" y="391272"/>
            <a:ext cx="6834496" cy="49875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 члены экипажа молча сидели и думали каждый о своем. Каждому из них было грустно, что путешествие подошло к концу и космический корабль стремится назад к планете Земля.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Посадка была ровной и без происшествий. В один миг все очутились в квартире на мягком диване.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Спасибо вам огромное , что вы помогли нам увидеть космос – сказали ребята.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pic>
        <p:nvPicPr>
          <p:cNvPr id="3074" name="Picture 2" descr="C:\Users\Пользователь\Desktop\Махлейдт-Катя-11-лет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988013" y="177450"/>
            <a:ext cx="4903169" cy="3469285"/>
          </a:xfrm>
          <a:prstGeom prst="rect">
            <a:avLst/>
          </a:prstGeom>
          <a:noFill/>
        </p:spPr>
      </p:pic>
      <p:pic>
        <p:nvPicPr>
          <p:cNvPr id="3076" name="Picture 4" descr="C:\Users\Пользователь\Desktop\fb526ceedebdc804db17c7e97d1f732f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64893" y="3944331"/>
            <a:ext cx="1394050" cy="198652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6572" y="2991455"/>
            <a:ext cx="676002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Это еще не все, - сказал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Плутик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- У меня есть для вас подарок.</a:t>
            </a:r>
          </a:p>
          <a:p>
            <a:pPr algn="just">
              <a:buNone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Плу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вручил ребятам книгу о космосе.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у  меня есть для вас тоже кое- что интересное, - сказал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Скай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Скай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установил Саше и Маше электронный справочник о Солнечной  системе.  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Быть может, когда вы вырастите, станете космическими путешественниками  и прилетите к нам в гости на самую дальнюю карликовую планету Плутон. Нам пора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возращаться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домой 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Скай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Плу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попрощались с ребятами и исчезли в экране планшета.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00256" y="6085114"/>
            <a:ext cx="1534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Жми на книгу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7" name="Picture 5" descr="C:\Users\Пользователь\Desktop\613c9b91f6112381_848x477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63516" y="4116127"/>
            <a:ext cx="2062700" cy="116026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9492344" y="5333999"/>
            <a:ext cx="2090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Жми на планшет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034145" y="4732719"/>
            <a:ext cx="6466114" cy="5665705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-А я буду главным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космолотом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этом корабле и буду управлять им – ответила Маша.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Нет, я буду  управлять кораблем, ведь я его придумал – обиженно воскликнул мальчик.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 descr="C:\Users\Пользователь\Desktop\p_20180508_090658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206829"/>
            <a:ext cx="2971480" cy="4191000"/>
          </a:xfrm>
          <a:prstGeom prst="rect">
            <a:avLst/>
          </a:prstGeom>
          <a:noFill/>
        </p:spPr>
      </p:pic>
      <p:pic>
        <p:nvPicPr>
          <p:cNvPr id="2051" name="Picture 3" descr="C:\Users\Пользователь\Desktop\hello_html_2c2e92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69917" y="1509941"/>
            <a:ext cx="3657600" cy="2441575"/>
          </a:xfrm>
          <a:prstGeom prst="rect">
            <a:avLst/>
          </a:prstGeom>
          <a:noFill/>
        </p:spPr>
      </p:pic>
      <p:pic>
        <p:nvPicPr>
          <p:cNvPr id="2052" name="Picture 4" descr="C:\Users\Пользователь\Desktop\s12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16685" y="4291046"/>
            <a:ext cx="3276336" cy="238189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950029" y="357110"/>
            <a:ext cx="859971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давних времен людям было интересно наблюдать за небом, смотреть на яркие звезды, мечтая отправиться в далекий космос. Люди желали узнать есть ли другие планеты в огромной и загадочной Вселенной.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93571" y="1477168"/>
            <a:ext cx="463731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Очень хотели побывать на просторах Вселенной Маша и Саша – ребята живущие в славном городе Самара. Маша и Саша были сестрой и братом. Каждый вечер перед сном они делились с друг другом своими мечтами: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Когда я вырасту, я изобрету космический корабль , который сможет путешествовать по планетам Солнечной Системы, – сказал Саша.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 noEditPoints="1"/>
          </p:cNvSpPr>
          <p:nvPr>
            <p:ph idx="1"/>
          </p:nvPr>
        </p:nvSpPr>
        <p:spPr>
          <a:xfrm>
            <a:off x="475580" y="475797"/>
            <a:ext cx="7024677" cy="4351338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Рябята стали громко спорить  и на крики пришел в комнату папа. </a:t>
            </a:r>
          </a:p>
          <a:p>
            <a:pPr algn="just">
              <a:buFontTx/>
              <a:buChar char="-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Что случилось ? Почему вы спорите? – спросил папа.</a:t>
            </a:r>
          </a:p>
          <a:p>
            <a:pPr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Маша и Саша рассказали папе, что они очень хотят стать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космолотами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на космическом корабле  и отправиться в космос. </a:t>
            </a:r>
          </a:p>
          <a:p>
            <a:pPr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-Чтобы стать космическими путешественниками не достаточно  изобрести  космический корабль  и научиться им управлять. Очень важно знать какие планеты есть в  нашей Солнечной  Системе, иначе куда вы полетите? – сказал ребятам папа. – Предлагаю начать знакомство с космосом прямо сейчас.</a:t>
            </a:r>
          </a:p>
          <a:p>
            <a:pPr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Папа достал планшет с полки, сел рядом с ребятами  на большой диван.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endParaRPr lang="ru-RU" dirty="0"/>
          </a:p>
        </p:txBody>
      </p:sp>
      <p:pic>
        <p:nvPicPr>
          <p:cNvPr id="3074" name="Picture 2" descr="C:\Users\Пользователь\Desktop\992dc9b7a6c12d631cede9efdf7f027e-thumb_1920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543800" y="635829"/>
            <a:ext cx="4265701" cy="319927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418115" y="4201334"/>
            <a:ext cx="794657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Маша и Саша обрадовались,  сейчас будет что-то интересное, подумали они.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-Давайте представим что наш диван, это большой космический корабль , а планшет  будет служить  экраном    бортового  компьютера – стал фантазировать папа. – А нашими помощниками будут  космические пришельцы,  знатоки Вселенной, которые с удовольствием доставят нас  в любую точку Вселенной.</a:t>
            </a:r>
          </a:p>
        </p:txBody>
      </p:sp>
      <p:pic>
        <p:nvPicPr>
          <p:cNvPr id="3075" name="Picture 3" descr="C:\Users\Пользователь\Desktop\imgpre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4216" y="4288971"/>
            <a:ext cx="1981200" cy="19812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 noEditPoints="1"/>
          </p:cNvSpPr>
          <p:nvPr>
            <p:ph idx="1"/>
          </p:nvPr>
        </p:nvSpPr>
        <p:spPr>
          <a:xfrm>
            <a:off x="220727" y="273451"/>
            <a:ext cx="6702587" cy="593781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Папа включил экран  и появилось изображение двух зеленых человечков.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-Привет! Я главный по космосу! – первый произнес круглый, слегка неуклюжий пришелец с короткими ножками и ручками , низкого роста. – Меня зовут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Плутик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можно просто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Плу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у меня есть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звездоход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на котором я могу отправиться в любое место планет, куда не может попасть космический корабль.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Плутик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выпрыгнул с экрана  планшета и сел рядом с ребятами. 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-А где же твой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звездоход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? – спросили ребята.</a:t>
            </a:r>
          </a:p>
          <a:p>
            <a:pPr>
              <a:buFontTx/>
              <a:buChar char="-"/>
            </a:pPr>
            <a:endParaRPr lang="ru-RU" sz="1800" dirty="0" smtClean="0"/>
          </a:p>
          <a:p>
            <a:pPr>
              <a:buFontTx/>
              <a:buChar char="-"/>
            </a:pPr>
            <a:endParaRPr lang="ru-RU" sz="1800" dirty="0" smtClean="0"/>
          </a:p>
          <a:p>
            <a:pPr>
              <a:buFontTx/>
              <a:buChar char="-"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 </a:t>
            </a:r>
          </a:p>
        </p:txBody>
      </p:sp>
      <p:pic>
        <p:nvPicPr>
          <p:cNvPr id="1027" name="Picture 3" descr="C:\Users\Пользователь\Desktop\unnamed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644721" y="1862139"/>
            <a:ext cx="900564" cy="900564"/>
          </a:xfrm>
          <a:prstGeom prst="rect">
            <a:avLst/>
          </a:prstGeom>
          <a:noFill/>
        </p:spPr>
      </p:pic>
      <p:pic>
        <p:nvPicPr>
          <p:cNvPr id="1028" name="Picture 4" descr="C:\Users\Пользователь\Desktop\Lifted-animated-shorts-16951514-853-4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43057" y="271877"/>
            <a:ext cx="4597809" cy="303863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11628" y="3411141"/>
            <a:ext cx="894805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А вот же он! – сказал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Плу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Нажимай кнопку на планшете ! 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Ух ты! Здорово! - восторженно вскрикнули Маша и Саша. –А откуда ты к нам прилетел?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 прилетел с огромной  и могущественной планеты Плутон – ответил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Плутик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Не преувеличивай!  Никакой такой не огромной! – раздался голос с экрана, и на экране появился  еще один зеленый человечек. Он  был высоким и худым, с длинными пальцами на руках, и с большими очками. -С 24 августа 2006 года Плутон считается одной из карликовых планет нашей Солнечной системы, и вообще некоторые ученые считают ,  что это и вовсе астероид, а не планета.</a:t>
            </a:r>
          </a:p>
        </p:txBody>
      </p:sp>
      <p:pic>
        <p:nvPicPr>
          <p:cNvPr id="1029" name="Picture 5" descr="C:\Users\Пользователь\Desktop\unnamed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12086" y="3646714"/>
            <a:ext cx="1539904" cy="153990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Пользователь\Desktop\imgpreview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584959" y="0"/>
            <a:ext cx="5311642" cy="461938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 noEditPoints="1"/>
          </p:cNvSpPr>
          <p:nvPr>
            <p:ph idx="1"/>
          </p:nvPr>
        </p:nvSpPr>
        <p:spPr>
          <a:xfrm>
            <a:off x="579955" y="468751"/>
            <a:ext cx="4960873" cy="495169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-А ты кто такой? – спросили Маша и Саша.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Скайпик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тоже живу на Плутоне, и сейчас я на своей планете , а работаю  на бортовом компьютере  вашего  космического корабля  по сети.  Я знаю все о Солнечной Системе и обо всех планетах Вселенной , я буду вашим путеводителем. – поведал о себе пришелец.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06687" y="4130268"/>
            <a:ext cx="647699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Мы бы очень хотели начать свое путешествие с нашей родины карликовой планеты Плутон, но в космосе начался космический шторм,  и путь к   Плутону будет очень опасным, поэтому усаживайтесь поудобнее, я  покажу вам  Плутон по сети – настраивая монитор,  и поправляя очки сказал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Скайпик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.- Жмите на красную кнопку!</a:t>
            </a:r>
          </a:p>
        </p:txBody>
      </p:sp>
      <p:pic>
        <p:nvPicPr>
          <p:cNvPr id="4098" name="Picture 2" descr="C:\Users\Пользователь\Desktop\62fab83331e63a62f8ef831735356cdb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258" y="999898"/>
            <a:ext cx="2002970" cy="2626632"/>
          </a:xfrm>
          <a:prstGeom prst="rect">
            <a:avLst/>
          </a:prstGeom>
          <a:noFill/>
        </p:spPr>
      </p:pic>
      <p:pic>
        <p:nvPicPr>
          <p:cNvPr id="4101" name="Picture 5" descr="C:\Users\Пользователь\Desktop\281305562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097" y="3779732"/>
            <a:ext cx="3906373" cy="210959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7282543" y="152400"/>
            <a:ext cx="200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Жми на планшет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 noEditPoints="1"/>
          </p:cNvSpPr>
          <p:nvPr>
            <p:ph idx="1"/>
          </p:nvPr>
        </p:nvSpPr>
        <p:spPr>
          <a:xfrm>
            <a:off x="715066" y="432254"/>
            <a:ext cx="5990534" cy="4351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Ребята с удовольствием слушали интересный рассказ о Плутоне, не отрываясь от экрана.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 же красиво в космосе!- сказала Маша.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Ну что? Готовы отправится в путешествие? – спросил папа. –Скоро отправление, просьба занять свои места.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122" name="Picture 2" descr="C:\Users\Пользователь\Desktop\zvezdy-mlechnyy-put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46847" y="2873828"/>
            <a:ext cx="4281698" cy="2732315"/>
          </a:xfrm>
          <a:prstGeom prst="rect">
            <a:avLst/>
          </a:prstGeom>
          <a:noFill/>
        </p:spPr>
      </p:pic>
      <p:pic>
        <p:nvPicPr>
          <p:cNvPr id="5123" name="Picture 3" descr="C:\Users\Пользователь\Desktop\1476876132-pho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17858" y="370112"/>
            <a:ext cx="4452286" cy="314597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855028" y="3624391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Десять секунд до старта ! – сказал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Скайпик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Десять! Девять! Восемь! Семь! Шесть! Пять! Четыре! Три! Два! Один! Старт!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Космический корабль оторвался от Земли и со скоростью света вошел в космическое пространство. Начался полет. 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Корабль направляется в сторону Солнца. Посмотрите какая красота! – Сказал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Скайпик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Все прильнули к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элюминатору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Пользователь\Desktop\s1200 (2)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12192000" cy="6766124"/>
          </a:xfrm>
          <a:prstGeom prst="rect">
            <a:avLst/>
          </a:prstGeom>
          <a:noFill/>
        </p:spPr>
      </p:pic>
      <p:pic>
        <p:nvPicPr>
          <p:cNvPr id="5" name="Picture 2" descr="C:\Users\Пользователь\Desktop\unnamed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8636" y="5192486"/>
            <a:ext cx="1042308" cy="104230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 noEditPoints="1"/>
          </p:cNvSpPr>
          <p:nvPr>
            <p:ph idx="1"/>
          </p:nvPr>
        </p:nvSpPr>
        <p:spPr>
          <a:xfrm>
            <a:off x="725952" y="0"/>
            <a:ext cx="12075647" cy="4351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Как себя чувствуете? -  спросил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Плутик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-Жарко немного, а так все хорошо! – ответили Маша и Саша.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-Мы готовы лететь дальше, – сказал папа.</a:t>
            </a:r>
          </a:p>
          <a:p>
            <a:pPr>
              <a:buNone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Скайпик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запрограммировал полет дальше, -Мы направляемся к планете Меркурий!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Космический корабль стал снижать скорость.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Пользователь\Desktop\unnamed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286750" y="5312228"/>
            <a:ext cx="1042308" cy="1042308"/>
          </a:xfrm>
          <a:prstGeom prst="rect">
            <a:avLst/>
          </a:prstGeom>
          <a:noFill/>
        </p:spPr>
      </p:pic>
      <p:pic>
        <p:nvPicPr>
          <p:cNvPr id="8" name="Picture 2" descr="C:\Users\Пользователь\Desktop\космос\jok9xOo33i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7962" y="2173968"/>
            <a:ext cx="8178726" cy="4351338"/>
          </a:xfrm>
          <a:prstGeom prst="rect">
            <a:avLst/>
          </a:prstGeom>
          <a:noFill/>
        </p:spPr>
      </p:pic>
      <p:pic>
        <p:nvPicPr>
          <p:cNvPr id="9" name="Picture 2" descr="C:\Users\Пользователь\Desktop\unnamed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9369" y="3419475"/>
            <a:ext cx="1603602" cy="160360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 noEditPoints="1"/>
          </p:cNvSpPr>
          <p:nvPr>
            <p:ph idx="1"/>
          </p:nvPr>
        </p:nvSpPr>
        <p:spPr>
          <a:xfrm>
            <a:off x="693295" y="203653"/>
            <a:ext cx="11317574" cy="4351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Сделав круг вокруг Меркурия космический корабль летел к следующей планете Венера.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Скайпик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настроил монитор и включил данные о планете.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-Внимание! – воскликнул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Скай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! – Приближение космического корабля к Венере очень опасно.  Это очень жаркая планета, и на поверхности планеты  бушуют сильные ураганы.</a:t>
            </a:r>
          </a:p>
          <a:p>
            <a:pPr>
              <a:buNone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_Ура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! – обрадовался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Плу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.- Наконец то нашлась работа моему звездолету.  Вы  оставайтесь здесь, а я спущусь на поверхность на своем аппарате, по сети буду передавать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Скайпику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информацию.</a:t>
            </a:r>
          </a:p>
          <a:p>
            <a:pPr>
              <a:buNone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Плутик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сел в свой звездолет и умчался вниз.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endParaRPr lang="ru-RU" dirty="0"/>
          </a:p>
        </p:txBody>
      </p:sp>
      <p:pic>
        <p:nvPicPr>
          <p:cNvPr id="8195" name="Picture 3" descr="C:\Users\Пользователь\Desktop\космос\LZN4AMPocp4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468784" y="2551747"/>
            <a:ext cx="7230388" cy="4072742"/>
          </a:xfrm>
          <a:prstGeom prst="rect">
            <a:avLst/>
          </a:prstGeom>
          <a:noFill/>
        </p:spPr>
      </p:pic>
      <p:pic>
        <p:nvPicPr>
          <p:cNvPr id="7" name="Picture 2" descr="C:\Users\Пользователь\Desktop\unnamed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9407" y="3722912"/>
            <a:ext cx="1578431" cy="157843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Человек и космос 2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Человек и космос 1" id="{D413464C-DE06-45DA-BBE1-8CAE340979E4}" vid="{8F87DF30-3AF5-448B-926F-A15984BDAA20}"/>
    </a:ext>
  </a:extLst>
</a:theme>
</file>

<file path=ppt/theme/theme2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Человек и космос 2</Template>
  <TotalTime>805</TotalTime>
  <Words>1284</Words>
  <Application>Microsoft Office PowerPoint</Application>
  <PresentationFormat>Произвольный</PresentationFormat>
  <Paragraphs>76</Paragraphs>
  <Slides>18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Человек и космос 2</vt:lpstr>
      <vt:lpstr>Космическое путешествие по Солнечной системе. 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Человек и космос</dc:title>
  <dc:creator>User</dc:creator>
  <cp:lastModifiedBy>Пользователь</cp:lastModifiedBy>
  <cp:revision>77</cp:revision>
  <dcterms:created xsi:type="dcterms:W3CDTF">2017-03-14T18:51:52Z</dcterms:created>
  <dcterms:modified xsi:type="dcterms:W3CDTF">2020-08-30T20:12:21Z</dcterms:modified>
</cp:coreProperties>
</file>