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4" r:id="rId5"/>
    <p:sldId id="262" r:id="rId6"/>
    <p:sldId id="265" r:id="rId7"/>
    <p:sldId id="269" r:id="rId8"/>
    <p:sldId id="267" r:id="rId9"/>
    <p:sldId id="273" r:id="rId10"/>
    <p:sldId id="271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127A79-0B76-46C9-8140-2AC6D45F540E}">
          <p14:sldIdLst>
            <p14:sldId id="256"/>
            <p14:sldId id="261"/>
            <p14:sldId id="268"/>
            <p14:sldId id="264"/>
            <p14:sldId id="262"/>
            <p14:sldId id="265"/>
            <p14:sldId id="269"/>
            <p14:sldId id="267"/>
            <p14:sldId id="273"/>
            <p14:sldId id="271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МБДОУ «Детский сад №2»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г.о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Самара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72816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«Ярмарка здоровья»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(нетрадиционное оборудование в коррекционной разновозрастной группе)</a:t>
            </a:r>
          </a:p>
          <a:p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/>
                </a:solidFill>
              </a:rPr>
              <a:t>                                Участники: Воспитатель </a:t>
            </a:r>
            <a:r>
              <a:rPr lang="ru-RU" b="1" dirty="0" err="1" smtClean="0">
                <a:solidFill>
                  <a:schemeClr val="tx2"/>
                </a:solidFill>
              </a:rPr>
              <a:t>Варданян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Леник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Самвеловна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   Воспитатель Веремеенко  Наталья Васильевна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Дыхательный тренажер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«Человечки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Дыхательные упражнения – являются неотъемлемой частью физической культуры.</a:t>
            </a:r>
          </a:p>
          <a:p>
            <a:pPr algn="just"/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Задачи: учить детей правильному дыханию</a:t>
            </a:r>
          </a:p>
          <a:p>
            <a:pPr algn="just"/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   Цель: развивать дыхательную мускулатуру, вырабатывать правильное ритмичное дыхание.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54489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05944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76360" y="981404"/>
            <a:ext cx="8856983" cy="1616460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Цель: развивать глазомер детей, координацию движений,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ловкость, упражнять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в счёте, воспитывать волевые качества.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Варианты использования: дети поочередно набрасывают кольца на конусы, суммируя набранное количество баллов.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8637"/>
          <a:stretch/>
        </p:blipFill>
        <p:spPr>
          <a:xfrm>
            <a:off x="5970265" y="3068960"/>
            <a:ext cx="216024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419872" y="-27089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Кольцеброс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5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884" y="1166018"/>
            <a:ext cx="7344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Планируемые результаты по использованию нестандартного физического оборудования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нестандартное физическое оборудование обогащает развивающую среду;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повышает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интерес к занятиям;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улучшает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качество выполнения;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вносит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элемент непредсказуемости и радостного открытия;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обеспечивает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активную деятельность детей в течение всего дня.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55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67436" y="1819672"/>
            <a:ext cx="3461555" cy="439248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Нестандартное оборудование – это дополнительный стимул активизации физкультурно-оздоровительной работы. Поэтому, оно, никогда не бывает лишним и скучным. Для педагогов и родителей,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мы предлагаем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несколько примеров нестандартного физкультурного оборудования, которые легко можно изготовить своими руками.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\Desktop\фото нетрад\IMG_20201224_10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42449"/>
            <a:ext cx="5395429" cy="404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83748"/>
            <a:ext cx="6300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С.Я.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Файнштейн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утверждал, что ни имитация, ни образы не дают такого положительного результата при выполнении двигательных  заданий, как оборудование и пособия.…</a:t>
            </a:r>
          </a:p>
        </p:txBody>
      </p:sp>
    </p:spTree>
    <p:extLst>
      <p:ext uri="{BB962C8B-B14F-4D97-AF65-F5344CB8AC3E}">
        <p14:creationId xmlns:p14="http://schemas.microsoft.com/office/powerpoint/2010/main" val="202359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-406003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Дорожка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” Гусеница ”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8" y="1512094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38954" y="1684670"/>
            <a:ext cx="3008313" cy="46910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Цель использования: развивать координацию движений, равновесие. Используется при обучении прыжкам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поворотами вправо, влево, с продвижением вперед. Упражнять в ходьбе с правильным разворотом стоп.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3230" r="20000" b="-3230"/>
          <a:stretch/>
        </p:blipFill>
        <p:spPr>
          <a:xfrm rot="16200000">
            <a:off x="6205072" y="4074671"/>
            <a:ext cx="155599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55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9209" y="-239638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Массажная дорожка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1" y="1153625"/>
            <a:ext cx="5340185" cy="400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940152" y="1083468"/>
            <a:ext cx="3008313" cy="46910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Массажная дорожка применяются с целью: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1. Закаливание организма.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2.Профилактика и коррекция плоскостопия.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3. Развития чувства равновесия и координации движений.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4. Сохранение и укрепление здоровья детей, формирование привычки к здоровому образу жизни.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5" b="36418"/>
          <a:stretch/>
        </p:blipFill>
        <p:spPr>
          <a:xfrm>
            <a:off x="2987824" y="5137258"/>
            <a:ext cx="4320480" cy="154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6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Подвижная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игра с ползанием и лазанием</a:t>
            </a:r>
            <a: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3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47248" cy="102979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Развивать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умение подлезать и проползать через воротца. Развивать ловкость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25" y="4699334"/>
            <a:ext cx="2764799" cy="20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6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Координационная дорожка 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60489"/>
            <a:ext cx="8229600" cy="906115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Координационная дорожка способствует укреплению зрительных навыков, развивает внимание, подходит для выполнения упражнений на координацию движений, укреплению мышц стопы и кисти.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6329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5" y="15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1995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"</a:t>
            </a:r>
            <a:r>
              <a:rPr lang="ru-RU" sz="3600" b="1" dirty="0" err="1">
                <a:solidFill>
                  <a:srgbClr val="FF0000"/>
                </a:solidFill>
              </a:rPr>
              <a:t>Твистер</a:t>
            </a:r>
            <a:r>
              <a:rPr lang="ru-RU" sz="3600" b="1" dirty="0">
                <a:solidFill>
                  <a:srgbClr val="FF0000"/>
                </a:solidFill>
              </a:rPr>
              <a:t>"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8229600" cy="63976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"</a:t>
            </a:r>
            <a:r>
              <a:rPr lang="ru-RU" sz="1800" dirty="0" err="1"/>
              <a:t>Твистер</a:t>
            </a:r>
            <a:r>
              <a:rPr lang="ru-RU" sz="1800" dirty="0"/>
              <a:t>" поможет компенсировать недостаток движения, разовьет координацию, внимательность, реакцию и чувство равновесия, </a:t>
            </a:r>
            <a:r>
              <a:rPr lang="ru-RU" sz="1800" dirty="0" smtClean="0"/>
              <a:t>Эта игра способствует </a:t>
            </a:r>
            <a:r>
              <a:rPr lang="ru-RU" sz="1800" dirty="0"/>
              <a:t>развитию: произвольности (умения играть по правилам и выполнять инструкции, игровой деятельности, навыков общения и партнерства, пространственного ориентирования, общему физическому развитию, сенсомоторной координации.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3" y="3429000"/>
            <a:ext cx="4328220" cy="324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58" y="3429000"/>
            <a:ext cx="4420450" cy="331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63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38180" y="-243408"/>
            <a:ext cx="4874731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«Классики»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075"/>
            <a:ext cx="5476360" cy="410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88095" y="1484784"/>
            <a:ext cx="3355905" cy="46910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Формировать потребность в ежедневной двигательной деятельности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-Знакомить детей с правилами игры "Классики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Развивать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творчество, самостоятельность в двигательных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действиях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-Упражнять детей в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прыжках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-Закреплять знание геометрических фигур, прямой и обратный счет до 10.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434" r="11830"/>
          <a:stretch/>
        </p:blipFill>
        <p:spPr>
          <a:xfrm>
            <a:off x="4261604" y="4133300"/>
            <a:ext cx="1370624" cy="277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18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066" y="-266999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«Зигзаг»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1324"/>
            <a:ext cx="5111750" cy="38338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81185" y="1162050"/>
            <a:ext cx="3472892" cy="46910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Цель: развитие координации движений, тренировка вестибулярного аппарата, укрепление мышц нижних конечностей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Основные движения: шаги, прыжки, подскоки.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9000" b="9522"/>
          <a:stretch/>
        </p:blipFill>
        <p:spPr>
          <a:xfrm>
            <a:off x="6372200" y="3437323"/>
            <a:ext cx="1222921" cy="34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60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451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  <vt:lpstr>Дорожка ” Гусеница ” </vt:lpstr>
      <vt:lpstr>Массажная дорожка</vt:lpstr>
      <vt:lpstr>     Подвижная игра с ползанием и лазанием  </vt:lpstr>
      <vt:lpstr>Координационная дорожка </vt:lpstr>
      <vt:lpstr>"Твистер" </vt:lpstr>
      <vt:lpstr>«Классики»</vt:lpstr>
      <vt:lpstr>«Зигзаг»</vt:lpstr>
      <vt:lpstr>Дыхательный тренажер «Человечки » </vt:lpstr>
      <vt:lpstr>Кольцеброс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16</cp:revision>
  <dcterms:created xsi:type="dcterms:W3CDTF">2020-12-24T05:51:52Z</dcterms:created>
  <dcterms:modified xsi:type="dcterms:W3CDTF">2020-12-24T16:04:16Z</dcterms:modified>
</cp:coreProperties>
</file>