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2» городского округа Самара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912" y="256490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«Музыкальное путешествие пчелки»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5589240"/>
            <a:ext cx="3463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Скрычевская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 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Дамбраускене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 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101E5-7A13-4B90-AF5F-55DC0229E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1584176" cy="1393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«Музыкальное путешествие пчелки»</a:t>
            </a:r>
          </a:p>
        </p:txBody>
      </p:sp>
      <p:pic>
        <p:nvPicPr>
          <p:cNvPr id="3" name="Рисунок 2" descr="C:\Users\1\Desktop\рмо\20210216_123941.jpg"/>
          <p:cNvPicPr/>
          <p:nvPr/>
        </p:nvPicPr>
        <p:blipFill>
          <a:blip r:embed="rId2" cstate="print"/>
          <a:srcRect l="6233" t="6786" r="9031" b="3357"/>
          <a:stretch>
            <a:fillRect/>
          </a:stretch>
        </p:blipFill>
        <p:spPr bwMode="auto">
          <a:xfrm>
            <a:off x="285720" y="1214422"/>
            <a:ext cx="46434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1\Desktop\рмо\20210216_123955.jpg"/>
          <p:cNvPicPr/>
          <p:nvPr/>
        </p:nvPicPr>
        <p:blipFill>
          <a:blip r:embed="rId3" cstate="print"/>
          <a:srcRect l="17833" t="13571" r="24098" b="22810"/>
          <a:stretch>
            <a:fillRect/>
          </a:stretch>
        </p:blipFill>
        <p:spPr bwMode="auto">
          <a:xfrm>
            <a:off x="5857884" y="5214950"/>
            <a:ext cx="1785950" cy="1357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2066" y="1214422"/>
            <a:ext cx="3786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Игровое поле разделено на 20 секторов. В них картинки с изображением одного их видов деятельности: танцевально-ритмические движения, слушание, пение, игра на музыкальных инструментах и подвижная игра.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же есть 3 сектора «Музыкальная пауза» и 2 сектора «Музыкальная загадка»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528638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 данному полю прилагается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робо-пчела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с помощью специальной программы двигается в заданном (одним из участников игры) направлении.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928802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Развитие детской инициативы и самостоятельности на музыкальных занятиях у детей старшего дошкольного возраста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развивать  творческие способности в спонтанной ситуации;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развивать музыкальное восприятие, воображение, память, речь;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развивать самостоятельность, способствовать практическому усвоению музыкальных знаний в игровой практике;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повторять изученный музыкальный материал;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воспитывать доброжелательные взаимоотношения, умение устанавливать взаимосвязь между детьми в группе.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4285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Играть в данную игру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мы предлагаем на одном из заключительных занятий: когда освоена программа ,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 поставленные педагогом цели достигнуты</a:t>
            </a:r>
            <a:r>
              <a:rPr lang="ru-RU" b="1" i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мо\20210216_123709.jpg"/>
          <p:cNvPicPr/>
          <p:nvPr/>
        </p:nvPicPr>
        <p:blipFill>
          <a:blip r:embed="rId2" cstate="print"/>
          <a:srcRect l="3025" t="1964"/>
          <a:stretch>
            <a:fillRect/>
          </a:stretch>
        </p:blipFill>
        <p:spPr bwMode="auto">
          <a:xfrm>
            <a:off x="4357686" y="1357298"/>
            <a:ext cx="4238082" cy="353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364333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Смысл игры заключается в том, что бы дети сами выбирали тот вид музыкальной деятельности, которым хотели бы заниматься в данный момент.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они смогут это сделать только тогда, когда пчелка (с помощью правильно предложенной программы) доберется до сектора с желаемым видом деятельности.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Начальный сектор – это пчелиный улей, из которого вылетела пчела.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мо\20210216_123801.jpg"/>
          <p:cNvPicPr/>
          <p:nvPr/>
        </p:nvPicPr>
        <p:blipFill>
          <a:blip r:embed="rId2" cstate="print"/>
          <a:srcRect l="6371" t="14465"/>
          <a:stretch>
            <a:fillRect/>
          </a:stretch>
        </p:blipFill>
        <p:spPr bwMode="auto">
          <a:xfrm>
            <a:off x="642910" y="1500174"/>
            <a:ext cx="4638771" cy="354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57884" y="1500174"/>
            <a:ext cx="264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Очередность детей выбирается считалочкой.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педагога просчитывается правильный путь и задается программа.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мо\20210216_123843.jpg"/>
          <p:cNvPicPr/>
          <p:nvPr/>
        </p:nvPicPr>
        <p:blipFill>
          <a:blip r:embed="rId2" cstate="print"/>
          <a:srcRect l="884" t="20893" r="18468"/>
          <a:stretch>
            <a:fillRect/>
          </a:stretch>
        </p:blipFill>
        <p:spPr bwMode="auto">
          <a:xfrm>
            <a:off x="4857752" y="3500438"/>
            <a:ext cx="3934262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1\Desktop\рмо\20210216_133017.jpg"/>
          <p:cNvPicPr/>
          <p:nvPr/>
        </p:nvPicPr>
        <p:blipFill>
          <a:blip r:embed="rId3" cstate="print"/>
          <a:srcRect l="14608" t="23571" r="4291" b="9952"/>
          <a:stretch>
            <a:fillRect/>
          </a:stretch>
        </p:blipFill>
        <p:spPr bwMode="auto">
          <a:xfrm>
            <a:off x="4786314" y="428604"/>
            <a:ext cx="4032673" cy="245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928670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того, 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робо-пчела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добралась до нужного сектора, педагог  на выбор детям предлагает несколько карточек с разными видами заданий по выбранному направлению.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он зачитывает задание, дети его выполняют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42952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311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podva</cp:lastModifiedBy>
  <cp:revision>3</cp:revision>
  <dcterms:created xsi:type="dcterms:W3CDTF">2021-02-16T10:37:53Z</dcterms:created>
  <dcterms:modified xsi:type="dcterms:W3CDTF">2022-04-22T10:31:03Z</dcterms:modified>
</cp:coreProperties>
</file>