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7" r:id="rId5"/>
    <p:sldId id="265" r:id="rId6"/>
    <p:sldId id="258" r:id="rId7"/>
    <p:sldId id="261" r:id="rId8"/>
    <p:sldId id="260" r:id="rId9"/>
    <p:sldId id="259" r:id="rId10"/>
    <p:sldId id="263" r:id="rId11"/>
    <p:sldId id="262" r:id="rId12"/>
    <p:sldId id="266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92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E6B9C4-F94A-4164-AFEF-5049EE2F28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C30569B-03D9-4ED1-B857-FD61CDE83E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0B9442-0A53-433D-9DE5-1E1A46193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8CDF5-EECB-4477-9DF2-C17D5AF51E14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34AF77-9203-4BBF-A370-45CE40221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6D5D09-7CBF-4180-994D-3E71C2DFB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B1F8-F071-4488-913F-3A4356C5CB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57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277B86-D432-4882-A340-520DCD96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D8AE42-5A45-451C-9BC0-96E3494FB6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EEFF56-2B70-40BA-A8DF-DF3DC44C3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8CDF5-EECB-4477-9DF2-C17D5AF51E14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752248-2105-4DB7-A821-9D145FD36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AB9705-78F6-428F-AFF0-EBB647FF8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B1F8-F071-4488-913F-3A4356C5CB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97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E3FC9CD-12A2-4A5E-8106-C4EB91F6BD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A3B03F8-2811-4E2D-9774-1A5ADB1512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1C43E7-24DA-43AA-9ED7-77518B002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8CDF5-EECB-4477-9DF2-C17D5AF51E14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5D57E8-EF61-4184-8CD0-6B329816F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5BC284-F63C-4206-8161-DC21DBC1A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B1F8-F071-4488-913F-3A4356C5CB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52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39A6E8-CA6A-44C5-8B1F-8DD6E84B9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536768-BB5E-4340-AB78-24162B38CF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09A52B-5BDB-49D6-B1C3-7D1C99DD0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8CDF5-EECB-4477-9DF2-C17D5AF51E14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104857-3176-43EC-ABE2-CFAE39E1A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A46303-C5DF-4225-9BFB-D14476228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B1F8-F071-4488-913F-3A4356C5CB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540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2B3BAA-A256-4A36-9939-2E1DE86EE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6CAEE39-17BA-411A-9CD7-9E08546B71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36CE98-E73B-4AC4-AD5E-EFCBDD860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8CDF5-EECB-4477-9DF2-C17D5AF51E14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32C6D8-B378-45AB-A7A9-0BF9CEB62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B65905-2AE6-4B21-A52D-992CAA405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B1F8-F071-4488-913F-3A4356C5CB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958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20D0E-3764-49CA-B661-14B2D72E8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7179A4-2E72-495D-A3CA-640D2E2C9E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1E8453-9B34-4A55-B916-7ED07F7C89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64201EB-D86E-459F-AAAE-8CF893EC3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8CDF5-EECB-4477-9DF2-C17D5AF51E14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2E4BEF-7841-4F4F-9222-8C98A9541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C89CE6-2302-4F7E-BD87-FDA3BF82F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B1F8-F071-4488-913F-3A4356C5CB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553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327A58-7A3A-48A3-8D56-58902553F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88C62A-0102-4B5C-B5CD-7B7216872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EE7D857-4533-4CD0-81AA-FBD2AF117A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13D653F-3107-4B4B-80D0-A16986C073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4D737F8-12EC-485D-8CA3-4F9494C4B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1FAAD48-5945-475B-B12E-FB2733C0F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8CDF5-EECB-4477-9DF2-C17D5AF51E14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1806505-75FD-4305-8363-4BA13EF63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1FCE5B8-9FD9-4595-9A0E-CB944644D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B1F8-F071-4488-913F-3A4356C5CB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821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E74D7F-801F-481C-8BA1-C0AD38BA0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F62776C-F23B-4F6C-BB91-FD90CA09B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8CDF5-EECB-4477-9DF2-C17D5AF51E14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A1A4B6A-92B7-48E5-B2E1-A812776DB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43FB393-F2C8-4968-A28A-243D11E38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B1F8-F071-4488-913F-3A4356C5CB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588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1E42ABB-F678-422A-A29D-32F0708EC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8CDF5-EECB-4477-9DF2-C17D5AF51E14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6D8F94A-3AE8-43D9-A5BE-3AC208914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0CB3B0E-4C77-45F7-A1CB-EFE509706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B1F8-F071-4488-913F-3A4356C5CB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0209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742AAB-0DFC-4EA3-8CDF-F0C6A0940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E1DE79-B45C-4BA9-82F0-BF84D688C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FB96974-0303-4784-89BF-12224FAD7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258C438-2F4B-4475-83CC-26AAFF9ED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8CDF5-EECB-4477-9DF2-C17D5AF51E14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70E51F-B275-451C-A61E-F4A8D0DAF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8624197-80A4-4BC4-AD68-E117AB01F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B1F8-F071-4488-913F-3A4356C5CB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017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A19363-4153-46E2-9D28-77BC26FDE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80BC1A5-EA3A-43EA-B16E-F537D03226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F4EB3D1-12D9-4A7A-BDCE-C31EF1BFFB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2BB3C5-8961-4982-98E2-B0A26923A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8CDF5-EECB-4477-9DF2-C17D5AF51E14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1387AE-DE50-41F4-9912-A679703A0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C4E124-E148-455D-B35B-C941C3D57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B1F8-F071-4488-913F-3A4356C5CB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493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7F32AC-4722-48F8-9FF6-1BB6517A8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900FA9-FBB9-4EBC-BDBD-24A09686C4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8157BD-7B3E-4E8E-842F-3B4474A78F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8CDF5-EECB-4477-9DF2-C17D5AF51E14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D98BE7-0095-45A2-868D-267D452B9F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073995-E56C-422D-81C9-5770830DCC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CB1F8-F071-4488-913F-3A4356C5CB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425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EE10C2-7384-4F26-88DC-AD99F126F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49"/>
            <a:ext cx="12191999" cy="684375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F3B1A0-00F6-4802-B859-AEDD6E1D04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4683" y="1214438"/>
            <a:ext cx="9144000" cy="2387600"/>
          </a:xfrm>
        </p:spPr>
        <p:txBody>
          <a:bodyPr>
            <a:normAutofit/>
          </a:bodyPr>
          <a:lstStyle/>
          <a:p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Моделирование предметно пространственной среды по патриотическому воспитанию</a:t>
            </a:r>
            <a:b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ru-RU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образовательным областям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0369252-43C8-46DA-8C00-76088D9549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3656" y="3813053"/>
            <a:ext cx="5861538" cy="2250122"/>
          </a:xfrm>
        </p:spPr>
        <p:txBody>
          <a:bodyPr/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Старшая группа №8 «Ниточка»</a:t>
            </a:r>
          </a:p>
          <a:p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dirty="0"/>
              <a:t>Воспитатель:</a:t>
            </a:r>
          </a:p>
          <a:p>
            <a:pPr algn="r"/>
            <a:r>
              <a:rPr lang="ru-RU" smtClean="0"/>
              <a:t>Ростова В.В..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5789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191B19-ED3E-48F9-B8B1-EA62D5FEB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134"/>
            <a:ext cx="12192000" cy="682986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9BC022-671F-46E5-B19C-C1BB09CA7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5307" y="196630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 развитие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66BEAA08-404F-4F7D-9D29-1EC751402B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43546" y="1690690"/>
            <a:ext cx="6403957" cy="4802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EB0AC7D-F699-42EB-B26B-D9C3EFB1BB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899" y="1667339"/>
            <a:ext cx="4706230" cy="4826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3324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191B19-ED3E-48F9-B8B1-EA62D5FEB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134"/>
            <a:ext cx="12192000" cy="682986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9BC022-671F-46E5-B19C-C1BB09CA7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2571" y="267286"/>
            <a:ext cx="4563794" cy="1100479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развитие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37F60BF-5FC0-4AA6-A6E6-A1495B537EC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6"/>
          <a:stretch/>
        </p:blipFill>
        <p:spPr bwMode="auto">
          <a:xfrm>
            <a:off x="820716" y="1522221"/>
            <a:ext cx="4510939" cy="5174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44E7C1-8F8E-4516-BC85-A78BC613C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1926" y="1522221"/>
            <a:ext cx="6579802" cy="5068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0571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191B19-ED3E-48F9-B8B1-EA62D5FEB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67"/>
            <a:ext cx="12192000" cy="6829866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2A1FE688-E247-4DCE-AE66-D0697764DB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489702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191B19-ED3E-48F9-B8B1-EA62D5FEB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134"/>
            <a:ext cx="12192000" cy="682986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9BC022-671F-46E5-B19C-C1BB09CA7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64098"/>
            <a:ext cx="10515600" cy="1325563"/>
          </a:xfrm>
        </p:spPr>
        <p:txBody>
          <a:bodyPr>
            <a:noAutofit/>
          </a:bodyPr>
          <a:lstStyle/>
          <a:p>
            <a:r>
              <a:rPr lang="ru-RU" sz="28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воспитание – это процесс освоения, наследия традиционной отечественной культуры, формирование отношения к государству, стране, городу, где живёт человек.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D3AA8C3-C4D4-451A-ABE3-209131D9D3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55545" y="1642408"/>
            <a:ext cx="4633881" cy="5162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9F222A59-8096-45A6-9578-75FC22878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07" y="1825625"/>
            <a:ext cx="5238993" cy="37501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818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191B19-ED3E-48F9-B8B1-EA62D5FEB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134"/>
            <a:ext cx="12192000" cy="682986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9BC022-671F-46E5-B19C-C1BB09CA7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0486" y="267286"/>
            <a:ext cx="7455879" cy="1100479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развитие</a:t>
            </a:r>
            <a:b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Изображение выглядит как фотография, старый, украшен, маленький&#10;&#10;Автоматически созданное описание">
            <a:extLst>
              <a:ext uri="{FF2B5EF4-FFF2-40B4-BE49-F238E27FC236}">
                <a16:creationId xmlns:a16="http://schemas.microsoft.com/office/drawing/2014/main" id="{8AEFCEEA-6189-411B-8168-8AED4B9EB5E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123" y="1606915"/>
            <a:ext cx="5942674" cy="4428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70DE00B-4170-411F-8311-4B5A907E663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2057" r="3042" b="21278"/>
          <a:stretch/>
        </p:blipFill>
        <p:spPr bwMode="auto">
          <a:xfrm>
            <a:off x="245582" y="1606917"/>
            <a:ext cx="6066039" cy="44281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441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191B19-ED3E-48F9-B8B1-EA62D5FEB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134"/>
            <a:ext cx="12192000" cy="682986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9BC022-671F-46E5-B19C-C1BB09CA7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437" y="267286"/>
            <a:ext cx="5387928" cy="1100479"/>
          </a:xfrm>
        </p:spPr>
        <p:txBody>
          <a:bodyPr>
            <a:normAutofit/>
          </a:bodyPr>
          <a:lstStyle/>
          <a:p>
            <a:pPr algn="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развитие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природы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429379B2-15AC-4178-AE5E-47A3A17C91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4216" y="1937213"/>
            <a:ext cx="5801784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7A202A-BEA6-4B5F-A345-53AB7E77E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3108" y="1937213"/>
            <a:ext cx="5801784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23981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191B19-ED3E-48F9-B8B1-EA62D5FEB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134"/>
            <a:ext cx="12192000" cy="682986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9BC022-671F-46E5-B19C-C1BB09CA7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2571" y="267286"/>
            <a:ext cx="4563794" cy="1100479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Социально-коммуникативное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6DAE6E3F-C595-43E5-A2E8-964C74BC2C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8564" y="1195129"/>
            <a:ext cx="6439699" cy="4829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A29732-023F-49E0-BE44-4DF5BCDBFD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2154" y="1367765"/>
            <a:ext cx="5100192" cy="522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243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191B19-ED3E-48F9-B8B1-EA62D5FEB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2986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9BC022-671F-46E5-B19C-C1BB09CA7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633" y="28134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Художественно-эстетическое развитие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57C9FF-10CE-431E-A58D-E852CDA3F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8475" y="986347"/>
            <a:ext cx="10515600" cy="4351338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изобразительной деятельности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2A268D-5CD5-41A2-B7DE-3C3FBED49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363" y="1535387"/>
            <a:ext cx="10515599" cy="5309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6302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191B19-ED3E-48F9-B8B1-EA62D5FEB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134"/>
            <a:ext cx="12192000" cy="682986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9BC022-671F-46E5-B19C-C1BB09CA7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5307" y="196630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Приобщение к искусству, развитие изобразительного искусства и детского творчество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760EBB4A-EE3C-4A37-A5A8-06D461D7B4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9" y="1690688"/>
            <a:ext cx="5801784" cy="4441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C20D006-1BAA-4E30-BF4A-81DD519F8A4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763" y="1853865"/>
            <a:ext cx="6454611" cy="4840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0687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191B19-ED3E-48F9-B8B1-EA62D5FEB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134"/>
            <a:ext cx="12192000" cy="682986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9BC022-671F-46E5-B19C-C1BB09CA7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616" y="115129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развития музыкально-художественной деятельности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DFBF1A-9C9D-43D8-9553-61487C4987E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966" y="1440692"/>
            <a:ext cx="6958818" cy="5219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D4EE30B-542E-4994-82B4-08A5F5E45EC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6" y="1440692"/>
            <a:ext cx="4932534" cy="45521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475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191B19-ED3E-48F9-B8B1-EA62D5FEB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134"/>
            <a:ext cx="12192000" cy="682986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9BC022-671F-46E5-B19C-C1BB09CA7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2571" y="267286"/>
            <a:ext cx="4563794" cy="1100479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Театрализация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C845A0D-B312-41D4-A2E0-EAF80E0C07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" y="1606916"/>
            <a:ext cx="6260546" cy="4695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928FF5C-1BBA-47F3-A6B7-20A9F7F94FF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56079"/>
            <a:ext cx="5917809" cy="5113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49293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3043</TotalTime>
  <Words>55</Words>
  <Application>Microsoft Office PowerPoint</Application>
  <PresentationFormat>Широкоэкранный</PresentationFormat>
  <Paragraphs>19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Моделирование предметно пространственной среды по патриотическому воспитанию по образовательным областям</vt:lpstr>
      <vt:lpstr>Патриотическое воспитание – это процесс освоения, наследия традиционной отечественной культуры, формирование отношения к государству, стране, городу, где живёт человек.</vt:lpstr>
      <vt:lpstr>                       Познавательное развитие </vt:lpstr>
      <vt:lpstr>Познавательное развитие Уголок природы</vt:lpstr>
      <vt:lpstr>Социально-коммуникативное</vt:lpstr>
      <vt:lpstr>Художественно-эстетическое развитие</vt:lpstr>
      <vt:lpstr>Приобщение к искусству, развитие изобразительного искусства и детского творчество</vt:lpstr>
      <vt:lpstr>Центр развития музыкально-художественной деятельности</vt:lpstr>
      <vt:lpstr>Театрализация</vt:lpstr>
      <vt:lpstr>Речевое развитие</vt:lpstr>
      <vt:lpstr>Физическое развитие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Моделирование предметно пространственной среды по патриотическому воспитанию</dc:title>
  <dc:creator>Хасанова А.Н.</dc:creator>
  <cp:lastModifiedBy>user</cp:lastModifiedBy>
  <cp:revision>17</cp:revision>
  <dcterms:created xsi:type="dcterms:W3CDTF">2020-10-29T16:02:52Z</dcterms:created>
  <dcterms:modified xsi:type="dcterms:W3CDTF">2025-01-15T15:52:56Z</dcterms:modified>
</cp:coreProperties>
</file>