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7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1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5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3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0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0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4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3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1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26A2-DBB8-43E9-8576-8C4C02B1F3C0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o2@samara.ed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084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311351" algn="r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tabLst>
                <a:tab pos="7311351" algn="r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2» городского округа Самара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tabLst>
                <a:tab pos="7311351" algn="r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443028, г. Самара,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Крутые Ключи, ул. Мира д.91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(846) 254-81-47, e-mail: </a:t>
            </a:r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doo2@samara.edu.ru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491" y="1411141"/>
            <a:ext cx="105710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39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Мастер-класс </a:t>
            </a:r>
          </a:p>
          <a:p>
            <a:pPr marL="0" marR="0" lvl="0" indent="0" algn="ctr" defTabSz="839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по изготовлению </a:t>
            </a:r>
            <a:r>
              <a:rPr kumimoji="0" lang="ru-RU" sz="3600" b="0" i="0" u="none" strike="noStrike" kern="0" cap="none" spc="0" normalizeH="0" baseline="0" noProof="0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брелка</a:t>
            </a:r>
            <a:endParaRPr kumimoji="0" lang="ru-RU" sz="3600" b="0" i="0" u="none" strike="noStrike" kern="0" cap="none" spc="0" normalizeH="0" baseline="0" noProof="0" dirty="0" smtClean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  <a:p>
            <a:pPr marL="0" marR="0" lvl="0" indent="0" algn="ctr" defTabSz="839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«САМАРСКАЯ ЛАДЬЯ»</a:t>
            </a:r>
            <a:endParaRPr kumimoji="0" lang="ru-RU" sz="6000" b="1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98872" y="4766474"/>
            <a:ext cx="37854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Старший воспитатель: Демьяненко Юлия Викторовна</a:t>
            </a:r>
          </a:p>
          <a:p>
            <a:pPr marL="0" marR="0" lvl="0" indent="0" algn="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Воспитатель: </a:t>
            </a:r>
          </a:p>
          <a:p>
            <a:pPr marL="0" marR="0" lvl="0" indent="0" algn="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Софронова Екатерина Вячеславовна</a:t>
            </a:r>
            <a:endParaRPr kumimoji="0" lang="ru-RU" sz="2000" b="0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5344" y="6341252"/>
            <a:ext cx="1733167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15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Самара,2022</a:t>
            </a:r>
            <a:endParaRPr kumimoji="0" lang="ru-RU" sz="2215" b="0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123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86" y="848544"/>
            <a:ext cx="5131420" cy="5160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2019" y="848544"/>
            <a:ext cx="397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Брелок  пользуется популярностью не только у детей, но и у взрослых. Мы предлагаем вам из простых материалов, вместе с вашим ребёнком, сделать своими руками брелок «Самарская достопримечательность. Ладья»,  который станет идеальным подарком для ваших родных и близких.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2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96545" y="1120676"/>
            <a:ext cx="48352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 НАБОР ЛЕГКОГО (ВОЗДУШНОГО) ПЛАСТИЛИНА;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 ЦЕПОЧКА И КОЛЕЧКО ДЛЯ БРЕЛКА;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 ЗУБОЧИСТКИ ИЛИ СПИЧКИ;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 СТЕКА, ПЛАСТИКОВЫЙ НОЖ, ДОСКА ДЛЯ ЛЕПКИ.</a:t>
            </a:r>
            <a:endParaRPr lang="ru-RU" sz="2400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91" y="4168759"/>
            <a:ext cx="3332018" cy="2142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45" y="927483"/>
            <a:ext cx="2694709" cy="2694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59" y="4242089"/>
            <a:ext cx="2124941" cy="21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5" t="38025" r="27738" b="18518"/>
          <a:stretch/>
        </p:blipFill>
        <p:spPr>
          <a:xfrm>
            <a:off x="6041825" y="457665"/>
            <a:ext cx="2369127" cy="2105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9899" r="8249" b="15152"/>
          <a:stretch/>
        </p:blipFill>
        <p:spPr>
          <a:xfrm>
            <a:off x="5421607" y="2512545"/>
            <a:ext cx="1662545" cy="1996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6" t="25657" r="14008" b="31717"/>
          <a:stretch/>
        </p:blipFill>
        <p:spPr>
          <a:xfrm rot="5400000">
            <a:off x="7975889" y="2325508"/>
            <a:ext cx="2549235" cy="2923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2" t="26922" r="14703" b="34492"/>
          <a:stretch/>
        </p:blipFill>
        <p:spPr>
          <a:xfrm rot="5400000">
            <a:off x="9320434" y="4358806"/>
            <a:ext cx="2189015" cy="2646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t="27921" r="17191" b="35110"/>
          <a:stretch/>
        </p:blipFill>
        <p:spPr>
          <a:xfrm rot="5400000">
            <a:off x="9456212" y="-48491"/>
            <a:ext cx="2438399" cy="25353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1" t="22231" r="19023" b="36759"/>
          <a:stretch/>
        </p:blipFill>
        <p:spPr>
          <a:xfrm rot="5400000">
            <a:off x="4795768" y="4103422"/>
            <a:ext cx="2161310" cy="2812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t="26490" r="25775" b="23409"/>
          <a:stretch/>
        </p:blipFill>
        <p:spPr>
          <a:xfrm rot="5400000">
            <a:off x="3478437" y="196565"/>
            <a:ext cx="2136506" cy="21194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4" t="21238" r="41442" b="18136"/>
          <a:stretch/>
        </p:blipFill>
        <p:spPr>
          <a:xfrm>
            <a:off x="1554105" y="695655"/>
            <a:ext cx="1607127" cy="2438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3" t="18246" r="30763" b="29835"/>
          <a:stretch/>
        </p:blipFill>
        <p:spPr>
          <a:xfrm rot="5400000">
            <a:off x="1414735" y="2759020"/>
            <a:ext cx="1773425" cy="18833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 t="11409" r="20170" b="14286"/>
          <a:stretch/>
        </p:blipFill>
        <p:spPr>
          <a:xfrm rot="10800000">
            <a:off x="1157282" y="4261762"/>
            <a:ext cx="2216727" cy="2147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4" t="32575" r="17731" b="33284"/>
          <a:stretch/>
        </p:blipFill>
        <p:spPr>
          <a:xfrm rot="5400000">
            <a:off x="3458949" y="3376365"/>
            <a:ext cx="1174622" cy="13412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7898" r="24839" b="9445"/>
          <a:stretch/>
        </p:blipFill>
        <p:spPr>
          <a:xfrm rot="5400000">
            <a:off x="173686" y="1915422"/>
            <a:ext cx="1617046" cy="14715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2" t="19495" r="12870" b="35252"/>
          <a:stretch/>
        </p:blipFill>
        <p:spPr>
          <a:xfrm rot="16200000">
            <a:off x="614194" y="-50072"/>
            <a:ext cx="1502186" cy="16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5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5" t="38025" r="27738" b="18518"/>
          <a:stretch/>
        </p:blipFill>
        <p:spPr>
          <a:xfrm>
            <a:off x="386613" y="1406769"/>
            <a:ext cx="2757392" cy="2451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503" y="1392701"/>
            <a:ext cx="288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1: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Кусок пластилина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раскатать в шар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3" t="18246" r="30763" b="29835"/>
          <a:stretch/>
        </p:blipFill>
        <p:spPr>
          <a:xfrm rot="5400000">
            <a:off x="414542" y="3935739"/>
            <a:ext cx="2636568" cy="2799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404382" y="4037428"/>
            <a:ext cx="282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2: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Сплющить шар в лепешку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 t="11409" r="20170" b="14286"/>
          <a:stretch/>
        </p:blipFill>
        <p:spPr>
          <a:xfrm rot="10800000">
            <a:off x="6306056" y="1507602"/>
            <a:ext cx="2387777" cy="2313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8918" y="1294228"/>
            <a:ext cx="2869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3: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С помощью трубочки для коктейля или колпачка от ручки выдавить отверстие нужного диаметра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1" t="22231" r="19023" b="36759"/>
          <a:stretch/>
        </p:blipFill>
        <p:spPr>
          <a:xfrm rot="5400000">
            <a:off x="6484196" y="4361993"/>
            <a:ext cx="2152356" cy="24316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04849" y="4445391"/>
            <a:ext cx="29542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4: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В нижней части брелка вылепливаем нижнюю часть лодки, сплющиваем её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6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6" t="25657" r="14008" b="31717"/>
          <a:stretch/>
        </p:blipFill>
        <p:spPr>
          <a:xfrm rot="5400000">
            <a:off x="557484" y="1196329"/>
            <a:ext cx="2293031" cy="2629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3" t="27921" r="17191" b="35110"/>
          <a:stretch/>
        </p:blipFill>
        <p:spPr>
          <a:xfrm rot="5400000">
            <a:off x="6095648" y="1326301"/>
            <a:ext cx="2340262" cy="2433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283" y="1308295"/>
            <a:ext cx="27713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5: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Скатываем столбик, сплющиваем его и прикрепляем к нижней  части - парус «Ладьи», к передней части нос лодки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1969" y="1392702"/>
            <a:ext cx="2785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Шаг 6: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 помощью стеки неглубоко надавливаем линию паруса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2" t="19495" r="12870" b="35252"/>
          <a:stretch/>
        </p:blipFill>
        <p:spPr>
          <a:xfrm rot="16200000">
            <a:off x="502920" y="3788294"/>
            <a:ext cx="2426678" cy="2588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3366" y="3953022"/>
            <a:ext cx="2700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7: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Линию паруса выделяем черным цветом, раскатав тонкий жгут, прикрепляем к парусу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2" t="19495" r="12870" b="35252"/>
          <a:stretch/>
        </p:blipFill>
        <p:spPr>
          <a:xfrm rot="16200000">
            <a:off x="6113342" y="3859457"/>
            <a:ext cx="2306655" cy="2460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73662" y="3910818"/>
            <a:ext cx="2658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8: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С помощью тонких жгутов из красного пластилина выкладываем буквы в нижней части лодки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2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t="26490" r="25775" b="23409"/>
          <a:stretch/>
        </p:blipFill>
        <p:spPr>
          <a:xfrm rot="5400000">
            <a:off x="298543" y="1525794"/>
            <a:ext cx="2284983" cy="226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7945" y="1434904"/>
            <a:ext cx="2729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Из тонких жгутов черного пластилина скручиваем колечки (завитки) и размещаем их в нижней части лодки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t="26490" r="25775" b="23409"/>
          <a:stretch/>
        </p:blipFill>
        <p:spPr>
          <a:xfrm rot="5400000">
            <a:off x="6010370" y="1526134"/>
            <a:ext cx="2199893" cy="2182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0782" y="1434905"/>
            <a:ext cx="2799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Цепочку соединяем с кольцом и брелком, даем пластилину подсохнуть и брелок «Ладья» готов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2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26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281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Bahnschrift SemiBold</vt:lpstr>
      <vt:lpstr>Calibri</vt:lpstr>
      <vt:lpstr>Calibri Light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МБДОУ2</dc:creator>
  <cp:lastModifiedBy>МБДОУ2</cp:lastModifiedBy>
  <cp:revision>9</cp:revision>
  <dcterms:created xsi:type="dcterms:W3CDTF">2022-09-28T04:49:09Z</dcterms:created>
  <dcterms:modified xsi:type="dcterms:W3CDTF">2022-10-05T06:21:05Z</dcterms:modified>
</cp:coreProperties>
</file>