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96" r:id="rId1"/>
  </p:sldMasterIdLst>
  <p:sldIdLst>
    <p:sldId id="257" r:id="rId2"/>
    <p:sldId id="263" r:id="rId3"/>
    <p:sldId id="262" r:id="rId4"/>
    <p:sldId id="264" r:id="rId5"/>
    <p:sldId id="267" r:id="rId6"/>
    <p:sldId id="265" r:id="rId7"/>
    <p:sldId id="266" r:id="rId8"/>
  </p:sldIdLst>
  <p:sldSz cx="9906000" cy="6858000" type="A4"/>
  <p:notesSz cx="6858000" cy="9144000"/>
  <p:defaultTextStyle>
    <a:defPPr>
      <a:defRPr lang="ru-RU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-121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38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01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44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2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63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50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89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3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5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3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37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B88F-1538-4C4A-8BF1-C7E09CE0229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FAE7-9050-43A0-861D-939B46323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77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o2@samara.edu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3/1647600056_4-vsegda-pomnim-com-p-natsionalnii-park-samarskaya-luka-foto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90088" y="62613"/>
            <a:ext cx="14886176" cy="115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311351" algn="r"/>
              </a:tabLst>
            </a:pPr>
            <a:r>
              <a:rPr lang="ru-RU" sz="172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723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sz="172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2» городского округа Самара</a:t>
            </a:r>
            <a:endParaRPr lang="ru-RU" sz="1723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sz="172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443028, г. Самара, </a:t>
            </a:r>
            <a:r>
              <a:rPr lang="ru-RU" sz="172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72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Крутые Ключи, ул. Мира д.91</a:t>
            </a:r>
            <a:endParaRPr lang="ru-RU" sz="1723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/>
            <a:r>
              <a:rPr lang="ru-RU" sz="172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sz="172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(846) 254-81-47, e-mail: </a:t>
            </a:r>
            <a:r>
              <a:rPr lang="en-US" sz="1723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doo2@samara.edu.ru</a:t>
            </a:r>
            <a:endParaRPr lang="ru-RU" sz="172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432" y="1300163"/>
            <a:ext cx="9425354" cy="3991626"/>
          </a:xfrm>
          <a:prstGeom prst="rect">
            <a:avLst/>
          </a:prstGeom>
          <a:noFill/>
        </p:spPr>
        <p:txBody>
          <a:bodyPr wrap="square" lIns="112542" tIns="56271" rIns="112542" bIns="5627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Мастер-класс </a:t>
            </a:r>
          </a:p>
          <a:p>
            <a:pPr algn="ctr">
              <a:lnSpc>
                <a:spcPct val="150000"/>
              </a:lnSpc>
            </a:pPr>
            <a:r>
              <a:rPr lang="ru-RU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 изготовлению </a:t>
            </a:r>
            <a:r>
              <a:rPr lang="ru-RU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сувенира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</a:t>
            </a:r>
            <a:r>
              <a:rPr lang="ru-RU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ациональный парк</a:t>
            </a:r>
            <a:endParaRPr lang="ru-RU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«САМАРСКАЯ ЛУКА»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3019" y="4773341"/>
            <a:ext cx="3852981" cy="1652524"/>
          </a:xfrm>
          <a:prstGeom prst="rect">
            <a:avLst/>
          </a:prstGeom>
          <a:noFill/>
        </p:spPr>
        <p:txBody>
          <a:bodyPr wrap="square" lIns="112542" tIns="56271" rIns="112542" bIns="56271">
            <a:spAutoFit/>
          </a:bodyPr>
          <a:lstStyle/>
          <a:p>
            <a:pPr algn="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Старший воспитатель: Демьяненко Юлия 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Викторовна</a:t>
            </a:r>
          </a:p>
          <a:p>
            <a:pPr algn="r"/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Воспитатель: </a:t>
            </a:r>
          </a:p>
          <a:p>
            <a:pPr algn="r"/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Софронова Екатерина Вячеславовна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5108" y="6369833"/>
            <a:ext cx="1775784" cy="454504"/>
          </a:xfrm>
          <a:prstGeom prst="rect">
            <a:avLst/>
          </a:prstGeom>
          <a:noFill/>
        </p:spPr>
        <p:txBody>
          <a:bodyPr wrap="none" lIns="112542" tIns="56271" rIns="112542" bIns="56271">
            <a:spAutoFit/>
          </a:bodyPr>
          <a:lstStyle/>
          <a:p>
            <a:pPr algn="ctr"/>
            <a:r>
              <a:rPr lang="ru-RU" sz="2215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Самара,2022</a:t>
            </a:r>
          </a:p>
        </p:txBody>
      </p:sp>
    </p:spTree>
    <p:extLst>
      <p:ext uri="{BB962C8B-B14F-4D97-AF65-F5344CB8AC3E}">
        <p14:creationId xmlns:p14="http://schemas.microsoft.com/office/powerpoint/2010/main" xmlns="" val="25142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3/1647600056_4-vsegda-pomnim-com-p-natsionalnii-park-samarskaya-luka-foto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01" y="2954812"/>
            <a:ext cx="2757389" cy="368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852" y="2954812"/>
            <a:ext cx="5758961" cy="368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3201" y="367615"/>
            <a:ext cx="9398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Лучший подарок-это подарок сделанный своими руками!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Дорогой родитель! Отправляясь на день рождение или в гости, не спешите покупать подарки из магазина. Мы предлагаем вместе с ребенком сделать памятный сувенир своими руками.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2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3/1647600056_4-vsegda-pomnim-com-p-natsionalnii-park-samarskaya-luka-foto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906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7250" y="203124"/>
            <a:ext cx="30460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Вам понадобится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288" y="434546"/>
            <a:ext cx="3988305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Простой карандаш</a:t>
            </a:r>
          </a:p>
          <a:p>
            <a:pPr>
              <a:lnSpc>
                <a:spcPct val="200000"/>
              </a:lnSpc>
            </a:pPr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Кисти (№ 2,5,6)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Гуашь</a:t>
            </a:r>
          </a:p>
          <a:p>
            <a:pPr>
              <a:lnSpc>
                <a:spcPct val="200000"/>
              </a:lnSpc>
            </a:pPr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Доска/Тарелка (фарфоровая/глиняная/пластмассовая)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5858" y="1902032"/>
            <a:ext cx="1810335" cy="1810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58" y="4660804"/>
            <a:ext cx="1835472" cy="1835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0264" y="1829679"/>
            <a:ext cx="1920322" cy="193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0264" y="4659924"/>
            <a:ext cx="1856644" cy="1856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3207" t="-3916" r="24981"/>
          <a:stretch/>
        </p:blipFill>
        <p:spPr>
          <a:xfrm>
            <a:off x="6455204" y="3376975"/>
            <a:ext cx="1080654" cy="161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665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3/1647600056_4-vsegda-pomnim-com-p-natsionalnii-park-samarskaya-luka-foto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7330" y="-348226"/>
            <a:ext cx="3927267" cy="5244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-1194" t="22687" b="14156"/>
          <a:stretch/>
        </p:blipFill>
        <p:spPr>
          <a:xfrm rot="5400000">
            <a:off x="5811715" y="635939"/>
            <a:ext cx="3974124" cy="332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9382" y="4488873"/>
            <a:ext cx="51954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 1: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Самым простым материалом все таки является картон, из него можно вырезать самые разные предметы, которые  смогут подчеркнуть ваш стиль и позволит проявить фантазию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4945" y="4516582"/>
            <a:ext cx="396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 2: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Из плотного картона вырезаем разделочную доску нужного размера, с помощью линейки и простого карандаша наносим эскиз выбранного  сюжета.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3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3/1647600056_4-vsegda-pomnim-com-p-natsionalnii-park-samarskaya-luka-foto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5" y="629076"/>
            <a:ext cx="3279932" cy="438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960" y="629076"/>
            <a:ext cx="5850223" cy="438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5514109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 3: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Используя обычную акварель, воду и кисть начинаем смешивать в палитре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голубую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и белую акварель для получения более ярких и темных оттенков 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3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3/1647600056_4-vsegda-pomnim-com-p-natsionalnii-park-samarskaya-luka-foto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8" y="318936"/>
            <a:ext cx="4512770" cy="3373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80156" y="-248676"/>
            <a:ext cx="3373834" cy="4509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091" y="4114800"/>
            <a:ext cx="45442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 4: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Покрываем верхнюю часть рисунка светло-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голубой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краской  - небо. Белой выделяем облака. А среднюю и нижнюю часть, оставляем для берега.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3891" y="4100945"/>
            <a:ext cx="4502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 5: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Набрав на кисть коричневую краску мелкими тычками прорисовываем контур берега и зеленой краской аналогичным способом деревья 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0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3/1647600056_4-vsegda-pomnim-com-p-natsionalnii-park-samarskaya-luka-foto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7" y="287827"/>
            <a:ext cx="4858806" cy="363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49394" y="744742"/>
            <a:ext cx="3645379" cy="273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3455" y="4142509"/>
            <a:ext cx="4918363" cy="182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 6: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 переднем плане тычками выделяем осеннюю листву на деревьях, коричневой тропинки, землю.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142509"/>
            <a:ext cx="4239491" cy="256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 7: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Добавляем синей краской у линии горизонта полоску леса, белой краской волны на реке.  И картина национального парка «Самарская Лука» оживет на вашем сувенире.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0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290</Words>
  <Application>Microsoft Office PowerPoint</Application>
  <PresentationFormat>Лист A4 (210x297 мм)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МБДОУ2</dc:creator>
  <cp:lastModifiedBy>Пользователь</cp:lastModifiedBy>
  <cp:revision>23</cp:revision>
  <dcterms:created xsi:type="dcterms:W3CDTF">2022-09-20T04:13:58Z</dcterms:created>
  <dcterms:modified xsi:type="dcterms:W3CDTF">2022-10-04T18:06:11Z</dcterms:modified>
</cp:coreProperties>
</file>