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6" r:id="rId3"/>
    <p:sldId id="259" r:id="rId4"/>
    <p:sldId id="261" r:id="rId5"/>
    <p:sldId id="262" r:id="rId6"/>
    <p:sldId id="263" r:id="rId7"/>
    <p:sldId id="264" r:id="rId8"/>
    <p:sldId id="265" r:id="rId9"/>
    <p:sldId id="267" r:id="rId10"/>
    <p:sldId id="268" r:id="rId11"/>
    <p:sldId id="273" r:id="rId12"/>
    <p:sldId id="272" r:id="rId13"/>
    <p:sldId id="271" r:id="rId14"/>
    <p:sldId id="270" r:id="rId15"/>
    <p:sldId id="274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E6BA"/>
    <a:srgbClr val="F6D48B"/>
    <a:srgbClr val="F8E6BE"/>
    <a:srgbClr val="EAB9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4" d="100"/>
          <a:sy n="94" d="100"/>
        </p:scale>
        <p:origin x="-1284" y="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28.04.2023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28.04.2023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28.04.2023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331640" y="2348880"/>
            <a:ext cx="6356842" cy="1754326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  <a:sp3d/>
          </a:bodyPr>
          <a:lstStyle/>
          <a:p>
            <a:pPr algn="ctr"/>
            <a:r>
              <a:rPr lang="ru-RU" sz="54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Мастерская Самоделкина</a:t>
            </a:r>
            <a:endParaRPr lang="ru-RU" sz="54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16016" y="4103206"/>
            <a:ext cx="378621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Подготовила: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Веремеенко Наталья Васильевна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27584" y="404664"/>
            <a:ext cx="7920880" cy="1384995"/>
          </a:xfrm>
          <a:prstGeom prst="rect">
            <a:avLst/>
          </a:prstGeom>
          <a:solidFill>
            <a:srgbClr val="FBE6BA"/>
          </a:solidFill>
        </p:spPr>
        <p:txBody>
          <a:bodyPr wrap="square">
            <a:spAutoFit/>
          </a:bodyPr>
          <a:lstStyle/>
          <a:p>
            <a:r>
              <a:rPr lang="ru-RU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Шаг № </a:t>
            </a:r>
            <a:r>
              <a:rPr lang="ru-RU" sz="28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 </a:t>
            </a:r>
            <a:r>
              <a:rPr lang="ru-RU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Для поделки «Парадный флаг» </a:t>
            </a:r>
            <a:r>
              <a:rPr lang="ru-RU" sz="28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понадобится: шпажка</a:t>
            </a:r>
            <a:r>
              <a:rPr lang="ru-RU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белый картон, красный пластилин, ножницы, клей, доска для лепки. </a:t>
            </a:r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432340" y="1536213"/>
            <a:ext cx="4011910" cy="5349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6699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27584" y="404664"/>
            <a:ext cx="7920880" cy="954107"/>
          </a:xfrm>
          <a:prstGeom prst="rect">
            <a:avLst/>
          </a:prstGeom>
          <a:solidFill>
            <a:srgbClr val="FBE6BA"/>
          </a:solidFill>
        </p:spPr>
        <p:txBody>
          <a:bodyPr wrap="square">
            <a:spAutoFit/>
          </a:bodyPr>
          <a:lstStyle/>
          <a:p>
            <a:pPr lvl="0"/>
            <a:r>
              <a:rPr lang="ru-RU" sz="28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Шаг № 2. Скатываем из пластилина маленькие красные </a:t>
            </a:r>
            <a:r>
              <a:rPr lang="ru-RU" sz="2800" b="1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шарики.</a:t>
            </a:r>
            <a:endParaRPr kumimoji="0" lang="ru-RU" sz="2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676" y="1844824"/>
            <a:ext cx="6264696" cy="4374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4654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83568" y="404664"/>
            <a:ext cx="7920880" cy="954107"/>
          </a:xfrm>
          <a:prstGeom prst="rect">
            <a:avLst/>
          </a:prstGeom>
          <a:solidFill>
            <a:srgbClr val="FBE6BA"/>
          </a:solidFill>
        </p:spPr>
        <p:txBody>
          <a:bodyPr wrap="square">
            <a:spAutoFit/>
          </a:bodyPr>
          <a:lstStyle/>
          <a:p>
            <a:pPr lvl="0"/>
            <a:r>
              <a:rPr lang="ru-RU" sz="2800" b="1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Шаг </a:t>
            </a:r>
            <a:r>
              <a:rPr lang="ru-RU" sz="28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№ 3. Из белого картона делаем двухсторонний шаблон флага. </a:t>
            </a:r>
            <a:endParaRPr kumimoji="0" lang="ru-RU" sz="2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91780" y="836712"/>
            <a:ext cx="4104456" cy="583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7222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27584" y="404664"/>
            <a:ext cx="7920880" cy="1384995"/>
          </a:xfrm>
          <a:prstGeom prst="rect">
            <a:avLst/>
          </a:prstGeom>
          <a:solidFill>
            <a:srgbClr val="FBE6BA"/>
          </a:solidFill>
        </p:spPr>
        <p:txBody>
          <a:bodyPr wrap="square">
            <a:spAutoFit/>
          </a:bodyPr>
          <a:lstStyle/>
          <a:p>
            <a:pPr lvl="0"/>
            <a:r>
              <a:rPr lang="ru-RU" sz="28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Шаг № 4. Внутреннюю сторону шаблона флажка намазываем клеем и с двух сторон склеиваем поверх шпажки.</a:t>
            </a:r>
            <a:endParaRPr kumimoji="0" lang="ru-RU" sz="2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46065" y="1150479"/>
            <a:ext cx="3651870" cy="547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8168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332656"/>
            <a:ext cx="7920880" cy="1384995"/>
          </a:xfrm>
          <a:prstGeom prst="rect">
            <a:avLst/>
          </a:prstGeom>
          <a:solidFill>
            <a:srgbClr val="FBE6BA"/>
          </a:solidFill>
        </p:spPr>
        <p:txBody>
          <a:bodyPr wrap="square">
            <a:spAutoFit/>
          </a:bodyPr>
          <a:lstStyle/>
          <a:p>
            <a:pPr lvl="0"/>
            <a:r>
              <a:rPr lang="ru-RU" sz="28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Шаг № </a:t>
            </a:r>
            <a:r>
              <a:rPr lang="ru-RU" sz="2800" b="1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ru-RU" sz="28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внешнюю сторону флага накладываем </a:t>
            </a:r>
            <a:r>
              <a:rPr lang="ru-RU" sz="2800" b="1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красные </a:t>
            </a:r>
            <a:r>
              <a:rPr lang="ru-RU" sz="28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шарики из пластилина по всей поверхности флага. </a:t>
            </a:r>
            <a:endParaRPr lang="ru-RU" sz="2800" b="1" i="1" dirty="0" smtClean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464" b="12622"/>
          <a:stretch/>
        </p:blipFill>
        <p:spPr>
          <a:xfrm>
            <a:off x="1331640" y="2343487"/>
            <a:ext cx="6120680" cy="3117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4382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332656"/>
            <a:ext cx="7920880" cy="523220"/>
          </a:xfrm>
          <a:prstGeom prst="rect">
            <a:avLst/>
          </a:prstGeom>
          <a:solidFill>
            <a:srgbClr val="FBE6BA"/>
          </a:solidFill>
        </p:spPr>
        <p:txBody>
          <a:bodyPr wrap="square">
            <a:spAutoFit/>
          </a:bodyPr>
          <a:lstStyle/>
          <a:p>
            <a:pPr lvl="0" algn="ctr"/>
            <a:r>
              <a:rPr lang="ru-RU" sz="2800" b="1" i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Наш парадный флаг готов. </a:t>
            </a:r>
            <a:endParaRPr kumimoji="0" lang="ru-RU" sz="2800" b="1" i="1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278" b="85741" l="4321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359" b="14296"/>
          <a:stretch/>
        </p:blipFill>
        <p:spPr>
          <a:xfrm>
            <a:off x="1763688" y="1196752"/>
            <a:ext cx="5596086" cy="5323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5538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428604"/>
            <a:ext cx="8229600" cy="1143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admin\Desktop\конкурс Осенний калейдоскоп\Куйбышев -запасная столица\1614382965_39-p-fon-dlya-prezentatsii-voennii-svetlii-4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3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428728" y="648274"/>
            <a:ext cx="65008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libri"/>
                <a:ea typeface="+mn-ea"/>
                <a:cs typeface="+mn-cs"/>
              </a:rPr>
              <a:t>Мастер-класс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893207" y="1571604"/>
            <a:ext cx="35719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libri"/>
                <a:ea typeface="+mn-ea"/>
                <a:cs typeface="+mn-cs"/>
              </a:rPr>
              <a:t>«САМОЛЁТ»</a:t>
            </a:r>
            <a:endParaRPr kumimoji="0" lang="ru-RU" sz="4400" b="1" i="0" u="none" strike="noStrike" kern="1200" cap="none" spc="0" normalizeH="0" baseline="0" noProof="0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Рисунок 8" descr="C:\Users\admin\Desktop\конкурс Осенний калейдоскоп\дист конкурс\открытка\0R5HrwpqYpFCbJiQifwlDggr--7TXjfuH_b_i3Ve9biVYa_pXCDrlaOlJ6B9WyYLMV1nCoBQd2BqaJe0ia_sEOi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7744" y="2494934"/>
            <a:ext cx="4752528" cy="317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292981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C:\Users\admin\Desktop\конкурс Осенний калейдоскоп\Куйбышев -запасная столица\1614382965_39-p-fon-dlya-prezentatsii-voennii-svetlii-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571604" y="928670"/>
            <a:ext cx="65008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500034" y="214290"/>
            <a:ext cx="828680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Шаг № 1: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Для поделки «Самолет» понадобится – пустая пластиковая бутылка 0,5л, зеленая цветная бумага либо гофрированная цветная бумага, красная цветная бумага, зеленый картон, ножницы, клей.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admin\Desktop\конкурс Осенний калейдоскоп\дист конкурс\открытка\xSn4Cgdv-bvQgJh8ECbrBLLHxeQR2oPIocbkO801e2RLXaOcJO3YYI_NTzvCiB_Y92jr_qQaVyCiQM3UZOTI3_qx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48" y="2000240"/>
            <a:ext cx="7786742" cy="45720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C:\Users\admin\Desktop\конкурс Осенний калейдоскоп\Куйбышев -запасная столица\1614382965_39-p-fon-dlya-prezentatsii-voennii-svetlii-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571604" y="928670"/>
            <a:ext cx="65008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571472" y="642918"/>
            <a:ext cx="3500462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Шаг № 2: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 центре пластиковой бутылки делаем сквозную прорезь для крыльев самолета</a:t>
            </a:r>
            <a:r>
              <a:rPr lang="ru-RU" sz="2400" dirty="0" smtClean="0"/>
              <a:t>.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5720" y="3357562"/>
            <a:ext cx="38576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Шаг № 3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Оборачиваем цветной зеленой бумагой корпус бутылки.</a:t>
            </a:r>
            <a:endParaRPr lang="ru-RU" dirty="0"/>
          </a:p>
        </p:txBody>
      </p:sp>
      <p:pic>
        <p:nvPicPr>
          <p:cNvPr id="8" name="Рисунок 7" descr="C:\Users\admin\Desktop\конкурс Осенний калейдоскоп\дист конкурс\открытка\tdNRACXNJcUjDvB5J0feA3Z6XZbFRN5rhHhrxYjTieg5Xy7ic3VjSzY4pYSrFUklThidDMS1LPot7x0gULbcqqSf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6" y="857232"/>
            <a:ext cx="4000528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admin\Desktop\конкурс Осенний калейдоскоп\дист конкурс\открытка\wYcD1rwNKG9I-4IKJHijHWckdTcCfkMeRXC18mtle3qoATOPT5ulZ6PrXupBvbnoLdezGEQNqLHMjLChqSwHw0zX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7686" y="3857628"/>
            <a:ext cx="4143404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C:\Users\admin\Desktop\конкурс Осенний калейдоскоп\Куйбышев -запасная столица\1614382965_39-p-fon-dlya-prezentatsii-voennii-svetlii-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0" y="0"/>
            <a:ext cx="9144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Шаг № 4:</a:t>
            </a:r>
            <a:r>
              <a:rPr lang="ru-RU" sz="2400" dirty="0" smtClean="0"/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Делаем заготовки крыла, руля (заднее крыло), пропеллера, колес и звездочек.</a:t>
            </a:r>
          </a:p>
        </p:txBody>
      </p:sp>
      <p:pic>
        <p:nvPicPr>
          <p:cNvPr id="2050" name="Picture 2" descr="C:\Users\admin\Desktop\конкурс Осенний калейдоскоп\дист конкурс\открытка\wfOO6IxnG8fhiaX8nGA6OOy9sbvkfXHDrqNm9pxcTSlBTXuAs8jMBPRhymLdxYURcITgPP-izS3xF18ZzTMxWYaY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1285860"/>
            <a:ext cx="4429156" cy="428628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4857752" y="1142984"/>
            <a:ext cx="378621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Для крыльев, руля и пропеллера берем цветной картон. Крыло – вырезаем прямоугольник и закругляем края, вставляем сквозь корпус самолета..</a:t>
            </a:r>
            <a:endParaRPr lang="ru-RU" sz="2400" b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8" name="Рисунок 7" descr="C:\Users\admin\Desktop\конкурс Осенний калейдоскоп\дист конкурс\открытка\YFS_WXshRRkWJaLSDBDGELcf6m6FrBwZ4APxcw554rrfFqHIwR5N9Fd7oDTaJ5IRPFp84zm7grsd-w5cTx_gFtKk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3571876"/>
            <a:ext cx="4143404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admin\Desktop\конкурс Осенний калейдоскоп\Куйбышев -запасная столица\1614382965_39-p-fon-dlya-prezentatsii-voennii-svetlii-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0" y="0"/>
            <a:ext cx="91440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endParaRPr lang="ru-RU" sz="2400" b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Руль – берем зеленый картон и вырезаем как мини крыло, закругляя на конце. Загибаем под прямым углом пополам и склеиваем между собой.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29058" y="1571612"/>
            <a:ext cx="49292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Пропеллер – берем зеленый картон, накладываем горлышко бутылки и обводим. </a:t>
            </a:r>
            <a:endParaRPr lang="ru-RU" sz="2400" dirty="0"/>
          </a:p>
        </p:txBody>
      </p:sp>
      <p:pic>
        <p:nvPicPr>
          <p:cNvPr id="9" name="Рисунок 8" descr="C:\Users\admin\Desktop\конкурс Осенний калейдоскоп\дист конкурс\открытка\O1uc9ZsEVPfSluYLOUj1uMADiwwAUG49lL9CP-N10_gnTxncltoIPNvL8YNc9uOgi6UAXtVp_1Lk3S6QvfPrEuEY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1285860"/>
            <a:ext cx="3337099" cy="478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admin\Desktop\конкурс Осенний калейдоскоп\дист конкурс\открытка\6W2VfG_sCiinT-rROq6yZmowB9mXxbIot92R7V10qqf2oGZb9v7KcSAnNZ5Lio46L8g3ZC4GGGUWnpL3MFe81C1I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9058" y="3071810"/>
            <a:ext cx="4714908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admin\Desktop\конкурс Осенний калейдоскоп\Куйбышев -запасная столица\1614382965_39-p-fon-dlya-prezentatsii-voennii-svetlii-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0" y="0"/>
            <a:ext cx="9144000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После этого рисуем 4 одинаковых лепестка на небольшом отступе от нарисованного круга. Вырезаем по образцу, надеваем на горлышко и закручиваем крышку.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Колесо – вырезаем из зеленого картона одну полоску шириной примерно 4 см, длиной примерно 7 см. Полоску склеиваем в круг или скрепляем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степлером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и приклеиваем к нижней части корпуса самолета.</a:t>
            </a:r>
          </a:p>
        </p:txBody>
      </p:sp>
      <p:pic>
        <p:nvPicPr>
          <p:cNvPr id="6" name="Рисунок 5" descr="C:\Users\admin\Desktop\конкурс Осенний калейдоскоп\дист конкурс\открытка\NpWpnjsqp62ls7whZxNWG-TRamD9xAWtpn5uSwm48SIyBV43cV84d8vicQZtE5gy2ps9G5YAB8bwx999pYSjFQnz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4414" y="1285860"/>
            <a:ext cx="6500858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admin\Desktop\конкурс Осенний калейдоскоп\дист конкурс\открытка\WjGbuIrNTpEPqjRYMJGBEK8yshYGSuQ1U8RM58epK2NR2ty-kHO4RbnVruug3bJjmo_nLNZeibeMXDuYXbDY-_UX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28794" y="4429132"/>
            <a:ext cx="6357982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admin\Desktop\конкурс Осенний калейдоскоп\Куйбышев -запасная столица\1614382965_39-p-fon-dlya-prezentatsii-voennii-svetlii-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85720" y="357166"/>
            <a:ext cx="807249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Шаг № 5:</a:t>
            </a:r>
            <a:r>
              <a:rPr lang="ru-RU" sz="2800" dirty="0" smtClean="0"/>
              <a:t>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Приклеиваем наши звездочки на крылья самолета и по бокам руля.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85786" y="1714488"/>
            <a:ext cx="30003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Наш самолет готов!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C:\Users\admin\Desktop\конкурс Осенний калейдоскоп\дист конкурс\открытка\hTfTDIfcNZe8lPwg99eC-tj2z_Qc0LWyQTEzlmmKCHKhwON6rgA79d3NV9YmjvfRVPmTW7aI-Wuo9ZrJas07zaKL.jpg"/>
          <p:cNvPicPr/>
          <p:nvPr/>
        </p:nvPicPr>
        <p:blipFill>
          <a:blip r:embed="rId3"/>
          <a:srcRect l="22045" r="21734"/>
          <a:stretch>
            <a:fillRect/>
          </a:stretch>
        </p:blipFill>
        <p:spPr bwMode="auto">
          <a:xfrm>
            <a:off x="4643438" y="928670"/>
            <a:ext cx="3334148" cy="3336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admin\Desktop\конкурс Осенний калейдоскоп\дист конкурс\открытка\0R5HrwpqYpFCbJiQifwlDggr--7TXjfuH_b_i3Ve9biVYa_pXCDrlaOlJ6B9WyYLMV1nCoBQd2BqaJe0ia_sEOi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2357430"/>
            <a:ext cx="4071966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002162" y="2022462"/>
            <a:ext cx="56451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66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«Парадный флаг»</a:t>
            </a:r>
            <a:endParaRPr lang="ru-RU" sz="5400" b="1" cap="none" spc="0" dirty="0">
              <a:ln w="6600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002162" y="476672"/>
            <a:ext cx="551946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200" b="1" cap="none" spc="0" dirty="0" smtClean="0">
                <a:ln w="9525">
                  <a:solidFill>
                    <a:srgbClr val="FF0000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Мастер класс</a:t>
            </a:r>
            <a:endParaRPr lang="ru-RU" sz="7200" b="1" cap="none" spc="0" dirty="0">
              <a:ln w="9525">
                <a:solidFill>
                  <a:srgbClr val="FF0000"/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4444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2852936"/>
            <a:ext cx="2895786" cy="3861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69017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</TotalTime>
  <Words>324</Words>
  <Application>Microsoft Office PowerPoint</Application>
  <PresentationFormat>Экран (4:3)</PresentationFormat>
  <Paragraphs>38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Ольга</cp:lastModifiedBy>
  <cp:revision>16</cp:revision>
  <dcterms:created xsi:type="dcterms:W3CDTF">2022-09-28T14:15:16Z</dcterms:created>
  <dcterms:modified xsi:type="dcterms:W3CDTF">2023-04-28T04:28:35Z</dcterms:modified>
</cp:coreProperties>
</file>