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73" r:id="rId12"/>
    <p:sldId id="272" r:id="rId13"/>
    <p:sldId id="271" r:id="rId14"/>
    <p:sldId id="270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6BA"/>
    <a:srgbClr val="F6D48B"/>
    <a:srgbClr val="F8E6BE"/>
    <a:srgbClr val="EAB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2348880"/>
            <a:ext cx="6356842" cy="1754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Мастерская </a:t>
            </a:r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Самоделкина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4103206"/>
            <a:ext cx="3786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Подготовили: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Прокофьева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Е.В.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Черная Н.С.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              Чернова А.С.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920880" cy="1384995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поделки «Парадный флаг»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понадобится: шпажка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белый картон, красный пластилин, ножницы, клей, доска для лепки.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2340" y="1536213"/>
            <a:ext cx="4011910" cy="53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6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920880" cy="954107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2. Скатываем из пластилина маленькие красные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шарики.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844824"/>
            <a:ext cx="6264696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04664"/>
            <a:ext cx="7920880" cy="954107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3. Из белого картона делаем двухсторонний шаблон флага. 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780" y="836712"/>
            <a:ext cx="410445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7920880" cy="1384995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4. Внутреннюю сторону шаблона флажка намазываем клеем и с двух сторон склеиваем поверх шпажки.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6065" y="1150479"/>
            <a:ext cx="365187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1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7920880" cy="1384995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№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внешнюю сторону флага накладываем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красные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шарики из пластилина по всей поверхности флага. </a:t>
            </a:r>
            <a:endParaRPr lang="ru-RU" sz="2800" b="1" i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64" b="12622"/>
          <a:stretch/>
        </p:blipFill>
        <p:spPr>
          <a:xfrm>
            <a:off x="1331640" y="2343487"/>
            <a:ext cx="6120680" cy="31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7920880" cy="523220"/>
          </a:xfrm>
          <a:prstGeom prst="rect">
            <a:avLst/>
          </a:prstGeom>
          <a:solidFill>
            <a:srgbClr val="FBE6BA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b="1" i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парадный флаг готов. </a:t>
            </a: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78" b="85741" l="432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4296"/>
          <a:stretch/>
        </p:blipFill>
        <p:spPr>
          <a:xfrm>
            <a:off x="1763688" y="1196752"/>
            <a:ext cx="5596086" cy="53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конкурс Осенний калейдоскоп\Куйбышев -запасная столица\1614382965_39-p-fon-dlya-prezentatsii-voennii-svetlii-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728" y="648274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Мастер-класс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3207" y="1571604"/>
            <a:ext cx="357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«САМОЛЁТ»</a:t>
            </a:r>
            <a:endParaRPr kumimoji="0" lang="ru-RU" sz="4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 descr="C:\Users\admin\Desktop\конкурс Осенний калейдоскоп\дист конкурс\открытка\0R5HrwpqYpFCbJiQifwlDggr--7TXjfuH_b_i3Ve9biVYa_pXCDrlaOlJ6B9WyYLMV1nCoBQd2BqaJe0ia_sEOi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94934"/>
            <a:ext cx="4752528" cy="317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929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928670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214290"/>
            <a:ext cx="8286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1: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поделки «Самолет» понадобится – пустая пластиковая бутылка 0,5л, зеленая цветная бумага либо гофрированная цветная бумага, красная цветная бумага, зеленый картон, ножницы, клей.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конкурс Осенний калейдоскоп\дист конкурс\открытка\xSn4Cgdv-bvQgJh8ECbrBLLHxeQR2oPIocbkO801e2RLXaOcJO3YYI_NTzvCiB_Y92jr_qQaVyCiQM3UZOTI3_q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00240"/>
            <a:ext cx="778674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928670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71472" y="642918"/>
            <a:ext cx="35004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2: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центре пластиковой бутылки делаем сквозную прорезь для крыльев самолета</a:t>
            </a:r>
            <a:r>
              <a:rPr lang="ru-RU" sz="2400" dirty="0" smtClean="0"/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3357562"/>
            <a:ext cx="3857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Шаг № 3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Оборачиваем цветной зеленой бумагой корпус бутылки.</a:t>
            </a:r>
            <a:endParaRPr lang="ru-RU" dirty="0"/>
          </a:p>
        </p:txBody>
      </p:sp>
      <p:pic>
        <p:nvPicPr>
          <p:cNvPr id="8" name="Рисунок 7" descr="C:\Users\admin\Desktop\конкурс Осенний калейдоскоп\дист конкурс\открытка\tdNRACXNJcUjDvB5J0feA3Z6XZbFRN5rhHhrxYjTieg5Xy7ic3VjSzY4pYSrFUklThidDMS1LPot7x0gULbcqqS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2"/>
            <a:ext cx="400052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конкурс Осенний калейдоскоп\дист конкурс\открытка\wYcD1rwNKG9I-4IKJHijHWckdTcCfkMeRXC18mtle3qoATOPT5ulZ6PrXupBvbnoLdezGEQNqLHMjLChqSwHw0zX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857628"/>
            <a:ext cx="414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4: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Делаем заготовки крыла, руля (заднее крыло), пропеллера, колес и звездочек.</a:t>
            </a:r>
          </a:p>
        </p:txBody>
      </p:sp>
      <p:pic>
        <p:nvPicPr>
          <p:cNvPr id="2050" name="Picture 2" descr="C:\Users\admin\Desktop\конкурс Осенний калейдоскоп\дист конкурс\открытка\wfOO6IxnG8fhiaX8nGA6OOy9sbvkfXHDrqNm9pxcTSlBTXuAs8jMBPRhymLdxYURcITgPP-izS3xF18ZzTMxWY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4429156" cy="42862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57752" y="1142984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крыльев, руля и пропеллера берем цветной картон. Крыло – вырезаем прямоугольник и закругляем края, вставляем сквозь корпус самолета..</a:t>
            </a: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конкурс Осенний калейдоскоп\дист конкурс\открытка\YFS_WXshRRkWJaLSDBDGELcf6m6FrBwZ4APxcw554rrfFqHIwR5N9Fd7oDTaJ5IRPFp84zm7grsd-w5cTx_gFtK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876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Руль – берем зеленый картон и вырезаем как мини крыло, закругляя на конце. Загибаем под прямым углом пополам и склеиваем между собой.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1571612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Пропеллер – берем зеленый картон, накладываем горлышко бутылки и обводим. </a:t>
            </a:r>
            <a:endParaRPr lang="ru-RU" sz="2400" dirty="0"/>
          </a:p>
        </p:txBody>
      </p:sp>
      <p:pic>
        <p:nvPicPr>
          <p:cNvPr id="9" name="Рисунок 8" descr="C:\Users\admin\Desktop\конкурс Осенний калейдоскоп\дист конкурс\открытка\O1uc9ZsEVPfSluYLOUj1uMADiwwAUG49lL9CP-N10_gnTxncltoIPNvL8YNc9uOgi6UAXtVp_1Lk3S6QvfPrEuE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333709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конкурс Осенний калейдоскоп\дист конкурс\открытка\6W2VfG_sCiinT-rROq6yZmowB9mXxbIot92R7V10qqf2oGZb9v7KcSAnNZ5Lio46L8g3ZC4GGGUWnpL3MFe81C1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071810"/>
            <a:ext cx="471490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этого рисуем 4 одинаковых лепестка на небольшом отступе от нарисованного круга. Вырезаем по образцу, надеваем на горлышко и закручиваем крышку.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Колесо – вырезаем из зеленого картона одну полоску шириной примерно 4 см, длиной примерно 7 см. Полоску склеиваем в круг или скрепляем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степлером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приклеиваем к нижней части корпуса самолета.</a:t>
            </a:r>
          </a:p>
        </p:txBody>
      </p:sp>
      <p:pic>
        <p:nvPicPr>
          <p:cNvPr id="6" name="Рисунок 5" descr="C:\Users\admin\Desktop\конкурс Осенний калейдоскоп\дист конкурс\открытка\NpWpnjsqp62ls7whZxNWG-TRamD9xAWtpn5uSwm48SIyBV43cV84d8vicQZtE5gy2ps9G5YAB8bwx999pYSjFQnz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85860"/>
            <a:ext cx="65008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конкурс Осенний калейдоскоп\дист конкурс\открытка\WjGbuIrNTpEPqjRYMJGBEK8yshYGSuQ1U8RM58epK2NR2ty-kHO4RbnVruug3bJjmo_nLNZeibeMXDuYXbDY-_UX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4429132"/>
            <a:ext cx="63579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конкурс Осенний калейдоскоп\Куйбышев -запасная столица\1614382965_39-p-fon-dlya-prezentatsii-voennii-svetlii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Шаг № 5:</a:t>
            </a:r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Приклеиваем наши звездочки на крылья самолета и по бокам руля.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786" y="171448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Наш самолет готов!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конкурс Осенний калейдоскоп\дист конкурс\открытка\hTfTDIfcNZe8lPwg99eC-tj2z_Qc0LWyQTEzlmmKCHKhwON6rgA79d3NV9YmjvfRVPmTW7aI-Wuo9ZrJas07zaKL.jpg"/>
          <p:cNvPicPr/>
          <p:nvPr/>
        </p:nvPicPr>
        <p:blipFill>
          <a:blip r:embed="rId3"/>
          <a:srcRect l="22045" r="21734"/>
          <a:stretch>
            <a:fillRect/>
          </a:stretch>
        </p:blipFill>
        <p:spPr bwMode="auto">
          <a:xfrm>
            <a:off x="4643438" y="928670"/>
            <a:ext cx="3334148" cy="333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конкурс Осенний калейдоскоп\дист конкурс\открытка\0R5HrwpqYpFCbJiQifwlDggr--7TXjfuH_b_i3Ve9biVYa_pXCDrlaOlJ6B9WyYLMV1nCoBQd2BqaJe0ia_sEOi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357430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2162" y="2022462"/>
            <a:ext cx="5645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«Парадный флаг»</a:t>
            </a:r>
            <a:endParaRPr lang="ru-RU" sz="5400" b="1" cap="none" spc="0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2162" y="476672"/>
            <a:ext cx="55194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Мастер класс</a:t>
            </a:r>
            <a:endParaRPr lang="ru-RU" sz="7200" b="1" cap="none" spc="0" dirty="0">
              <a:ln w="9525">
                <a:solidFill>
                  <a:srgbClr val="FF000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52936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90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328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15</cp:revision>
  <dcterms:created xsi:type="dcterms:W3CDTF">2022-09-28T14:15:16Z</dcterms:created>
  <dcterms:modified xsi:type="dcterms:W3CDTF">2022-10-11T16:38:28Z</dcterms:modified>
</cp:coreProperties>
</file>