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7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1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5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3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0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0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4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3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1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26A2-DBB8-43E9-8576-8C4C02B1F3C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o2@samara.edu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084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311351" algn="r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tabLst>
                <a:tab pos="7311351" algn="r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2» городского округа Самара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tabLst>
                <a:tab pos="7311351" algn="r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Россия, 443028, г. Самара,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Крутые Ключи, ул. Мира д.91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 (846) 254-81-47, e-mail: </a:t>
            </a:r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doo2@samara.edu.ru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491" y="1411141"/>
            <a:ext cx="105710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39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Мастер-класс </a:t>
            </a:r>
          </a:p>
          <a:p>
            <a:pPr marL="0" marR="0" lvl="0" indent="0" algn="ctr" defTabSz="839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по изготовлению </a:t>
            </a:r>
          </a:p>
          <a:p>
            <a:pPr marL="0" marR="0" lvl="0" indent="0" algn="ctr" defTabSz="839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«Новогодняя игрушка»</a:t>
            </a:r>
            <a:endParaRPr kumimoji="0" lang="ru-RU" sz="6000" b="1" i="0" u="none" strike="noStrike" kern="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98872" y="4766474"/>
            <a:ext cx="37854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39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Старший воспитатель: Демьяненко Юлия Викторовна</a:t>
            </a:r>
          </a:p>
          <a:p>
            <a:pPr marL="0" marR="0" lvl="0" indent="0" algn="r" defTabSz="839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Воспитатель: </a:t>
            </a:r>
          </a:p>
          <a:p>
            <a:pPr marL="0" marR="0" lvl="0" indent="0" algn="r" defTabSz="839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Софронова Екатерина Вячеславовна</a:t>
            </a:r>
            <a:endParaRPr kumimoji="0" lang="ru-RU" sz="2000" b="0" i="0" u="none" strike="noStrike" kern="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5344" y="6341252"/>
            <a:ext cx="1733167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39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15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Самара,2022</a:t>
            </a:r>
            <a:endParaRPr kumimoji="0" lang="ru-RU" sz="2215" b="0" i="0" u="none" strike="noStrike" kern="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17" y="1071507"/>
            <a:ext cx="186553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3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6055" y="886265"/>
            <a:ext cx="52613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Не за горами всеми любимый праздник Новый год. В этот яркий и волшебный праздник  все люди ждут чудес и подарков. Мы предлагаем вам  удивить ваших родных и близких и с вашим ребёнком, сделать своими руками новогоднюю игрушку,  которая станет идеальным подарком для ваших родных и близких.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5" name="Рисунок 4" descr="C:\Users\Пользователь\Downloads\16652152917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91508" y="1308294"/>
            <a:ext cx="3123028" cy="284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ownloads\16652152917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87" y="3376248"/>
            <a:ext cx="4246540" cy="328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62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96545" y="1120676"/>
            <a:ext cx="48352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-Шар и конфетка;</a:t>
            </a:r>
          </a:p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-Фотографии любимых Самарских достопримечательностей;</a:t>
            </a:r>
          </a:p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- Новогодний бант, блестки;</a:t>
            </a:r>
          </a:p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-Клей ПВА, кисточка, клеенка, ножницы.</a:t>
            </a:r>
            <a:endParaRPr lang="ru-RU" sz="2400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50630" y="1146629"/>
            <a:ext cx="1045028" cy="220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Пользователь\Downloads\166521529183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319314" y="1059542"/>
            <a:ext cx="5979886" cy="439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53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9803" y="618978"/>
            <a:ext cx="2405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1: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Вырезанные фотографии приклеить в центр игрушки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756074" y="3108960"/>
            <a:ext cx="2475914" cy="314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2: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На оставшуюся поверхность игрушки, вокруг фотографии наносим клей и прокатываем в блески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28406" y="647114"/>
            <a:ext cx="2560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3: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В верхнюю часть шара вставляем петельку проволоки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42474" y="3460653"/>
            <a:ext cx="26165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4: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Прикрепляем к игрушке новогодний бант 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12" name="Рисунок 11" descr="C:\Users\Пользователь\Downloads\16652152918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8255" y="731520"/>
            <a:ext cx="3065615" cy="2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ownloads\1665215291736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53" y="3221502"/>
            <a:ext cx="3008581" cy="256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ользователь\Downloads\16652152917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689" y="829994"/>
            <a:ext cx="2910108" cy="225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Пользователь\Downloads\16652152917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447" y="3418449"/>
            <a:ext cx="2809943" cy="249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4068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183</Words>
  <Application>Microsoft Office PowerPoint</Application>
  <PresentationFormat>Широкоэкранный</PresentationFormat>
  <Paragraphs>24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Bahnschrift SemiBold</vt:lpstr>
      <vt:lpstr>Calibri</vt:lpstr>
      <vt:lpstr>Calibri Light</vt:lpstr>
      <vt:lpstr>DejaVu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МБДОУ2</dc:creator>
  <cp:lastModifiedBy>МБДОУ2</cp:lastModifiedBy>
  <cp:revision>15</cp:revision>
  <cp:lastPrinted>2022-10-14T05:29:59Z</cp:lastPrinted>
  <dcterms:created xsi:type="dcterms:W3CDTF">2022-09-28T04:49:09Z</dcterms:created>
  <dcterms:modified xsi:type="dcterms:W3CDTF">2022-10-14T05:31:08Z</dcterms:modified>
</cp:coreProperties>
</file>