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  <p:sldId id="26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9420" y="764704"/>
            <a:ext cx="55851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Мастер-класс по 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Использованию</a:t>
            </a:r>
          </a:p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QR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irfool" pitchFamily="2" charset="0"/>
              </a:rPr>
              <a:t> – технологии в ДОУ. 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irfoo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0" y="3028533"/>
            <a:ext cx="3150700" cy="2752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4581128"/>
            <a:ext cx="316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latin typeface="Airfool" pitchFamily="2" charset="0"/>
              </a:rPr>
              <a:t>Подготовили: воспитатели Петрова Т.А., Веремеенко Н.В., учитель-дефектолог, учитель-логопед  Харлан О.С. 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Airfool" pitchFamily="2" charset="0"/>
              </a:rPr>
              <a:t>МДОУ «Детский сад 2» г.о.Самара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7501" y="6028268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irfool" pitchFamily="2" charset="0"/>
              </a:rPr>
              <a:t>Г. Самара</a:t>
            </a:r>
          </a:p>
          <a:p>
            <a:pPr algn="ctr"/>
            <a:r>
              <a:rPr lang="ru-RU" dirty="0">
                <a:latin typeface="Airfool" pitchFamily="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0539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692696"/>
            <a:ext cx="82724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23364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Нажать на «Создать код».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573016"/>
            <a:ext cx="781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увидите каким получится ваш код, «волшебный квадратик».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9" y="3942348"/>
            <a:ext cx="6552729" cy="27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3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199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irfool" pitchFamily="2" charset="0"/>
                <a:cs typeface="Times New Roman" pitchFamily="18" charset="0"/>
              </a:rPr>
              <a:t>Как декодировать ?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Прочесть код возможно при помощи камеры  обычного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мобильного  телефона. Достаточно навести её на код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и на экране появится его содержимое . Если камера телефона не считывает код, то Нужно лишь установить на мобильный телефон небольшую свободно- </a:t>
            </a:r>
          </a:p>
          <a:p>
            <a:pPr marL="457200" indent="-45720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irfool" pitchFamily="2" charset="0"/>
                <a:cs typeface="Times New Roman" pitchFamily="18" charset="0"/>
              </a:rPr>
              <a:t>распространяемую программу для чтения QR-кодов. </a:t>
            </a:r>
            <a:endParaRPr lang="ru-RU" sz="2000" b="1" dirty="0">
              <a:solidFill>
                <a:srgbClr val="002060"/>
              </a:solidFill>
              <a:latin typeface="Airfool" pitchFamily="2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924944"/>
            <a:ext cx="595840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6176" r="4131" b="16913"/>
          <a:stretch/>
        </p:blipFill>
        <p:spPr>
          <a:xfrm>
            <a:off x="1835696" y="3678112"/>
            <a:ext cx="4896544" cy="30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qrcoder.ru/code/?https%3A%2F%2Fdrive.google.com%2Ffile%2Fd%2F1kxiM9wwP7EL0klcnlqOLnXFKbjD7cn5X%2Fview%3Fusp%3Dsharing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3873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703062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Segoe Print" pitchFamily="2" charset="0"/>
              </a:rPr>
              <a:t>Инновационность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 продукта </a:t>
            </a:r>
          </a:p>
          <a:p>
            <a:pPr algn="ctr"/>
            <a:r>
              <a:rPr lang="ru-RU" sz="2400" dirty="0" err="1">
                <a:solidFill>
                  <a:srgbClr val="C00000"/>
                </a:solidFill>
                <a:latin typeface="Segoe Print" pitchFamily="2" charset="0"/>
              </a:rPr>
              <a:t>Инновационность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 использования QR-кода в образовательной деятельности ДОО заключается в следующих характеристиках: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Доступность.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Универсальность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Современность.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Экономичность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Компактность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Тиражируемость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∙ Результативность.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48290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1714500" cy="171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4353" y="2780928"/>
            <a:ext cx="738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Что это за код такой и как его распознать - давайте разберемся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Эти квадратики - так называемый QR-код (от англ.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quick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response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- быстрый отклик): двумерный штрих-код, разработанный японской фирмой </a:t>
            </a:r>
            <a:r>
              <a:rPr lang="ru-RU" sz="2000" b="1" dirty="0" err="1">
                <a:solidFill>
                  <a:srgbClr val="C00000"/>
                </a:solidFill>
                <a:latin typeface="Segoe Print" pitchFamily="2" charset="0"/>
              </a:rPr>
              <a:t>Denso-Wave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. В этом штрих-коде кодируется разнообразная информация, состоящая из символов (включая кириллицу, цифры и спецсимволы). Информация, вообще говоря, любая: адрес сайта, телефон, электронная визитка, координаты местоположения и так далее. Один QR-код может содержать 7089 цифр или 4296 букв.</a:t>
            </a:r>
          </a:p>
        </p:txBody>
      </p:sp>
    </p:spTree>
    <p:extLst>
      <p:ext uri="{BB962C8B-B14F-4D97-AF65-F5344CB8AC3E}">
        <p14:creationId xmlns:p14="http://schemas.microsoft.com/office/powerpoint/2010/main" val="289511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0870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3960440" cy="206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43608" y="548680"/>
            <a:ext cx="7030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Segoe Print" pitchFamily="2" charset="0"/>
              </a:rPr>
              <a:t>QR-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КОДЫ </a:t>
            </a:r>
            <a:r>
              <a:rPr lang="en-US" sz="2400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</a:rPr>
              <a:t>МОЖНО ИСПОЛЬЗОВАТЬ ДЛЯ СОЗДАНИЯ ДИДАКТИЧЕСКИХ ИГР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59926" y="2576977"/>
            <a:ext cx="412860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5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7077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2016224" cy="344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592288" cy="449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347864" cy="446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Print" pitchFamily="2" charset="0"/>
              </a:rPr>
              <a:t>ДЛЯ ВЗАИМОДЕЙСТВИЯ С РОДИТЕЛЯМИ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2609155" cy="25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6"/>
            <a:ext cx="3094856" cy="30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Segoe Print" pitchFamily="2" charset="0"/>
              </a:rPr>
              <a:t>ДЛЯ РАЗМЕЩЕНИЯ СОЦИАЛЬНЫХ СЕТЕЙ НА ИНФОРМАЦИОННОМ СТЕНДЕ ДЛЯ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Print" pitchFamily="2" charset="0"/>
              </a:rPr>
              <a:t>Сайт детского сада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62880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Print" pitchFamily="2" charset="0"/>
              </a:rPr>
              <a:t>Группа </a:t>
            </a:r>
            <a:r>
              <a:rPr lang="ru-RU" dirty="0" err="1">
                <a:solidFill>
                  <a:srgbClr val="C00000"/>
                </a:solidFill>
                <a:latin typeface="Segoe Print" pitchFamily="2" charset="0"/>
              </a:rPr>
              <a:t>вконтакте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26876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Segoe Print" pitchFamily="2" charset="0"/>
              </a:rPr>
              <a:t>Группа в </a:t>
            </a:r>
            <a:r>
              <a:rPr lang="ru-RU" dirty="0" err="1">
                <a:solidFill>
                  <a:srgbClr val="C00000"/>
                </a:solidFill>
                <a:latin typeface="Segoe Print" pitchFamily="2" charset="0"/>
              </a:rPr>
              <a:t>вайбере</a:t>
            </a:r>
            <a:r>
              <a:rPr lang="ru-RU" dirty="0">
                <a:solidFill>
                  <a:srgbClr val="C00000"/>
                </a:solidFill>
                <a:latin typeface="Segoe Print" pitchFamily="2" charset="0"/>
              </a:rPr>
              <a:t> для родителей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403648" y="404664"/>
            <a:ext cx="6115064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Как создать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QR –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fool" pitchFamily="2" charset="0"/>
                <a:cs typeface="Times New Roman" pitchFamily="18" charset="0"/>
              </a:rPr>
              <a:t>код?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1" y="1412776"/>
            <a:ext cx="7712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966543"/>
            <a:ext cx="407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Скачать генератор </a:t>
            </a:r>
            <a:r>
              <a:rPr lang="en-US" dirty="0"/>
              <a:t>QR</a:t>
            </a:r>
            <a:r>
              <a:rPr lang="ru-RU" dirty="0"/>
              <a:t>-кодов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74" y="4437112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8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Ввести ссылку того, что хотите закодировать.</a:t>
            </a:r>
          </a:p>
          <a:p>
            <a:r>
              <a:rPr lang="ru-RU" dirty="0"/>
              <a:t>(Например, ссылка на мультфильм из Ю-туба.)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0" y="1268760"/>
            <a:ext cx="711517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3543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74</TotalTime>
  <Words>276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9</cp:revision>
  <dcterms:created xsi:type="dcterms:W3CDTF">2021-02-09T05:22:59Z</dcterms:created>
  <dcterms:modified xsi:type="dcterms:W3CDTF">2023-01-17T18:09:41Z</dcterms:modified>
</cp:coreProperties>
</file>