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37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67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5384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491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54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970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13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127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62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26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51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9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78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1966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242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353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131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747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 /><Relationship Id="rId3" Type="http://schemas.openxmlformats.org/officeDocument/2006/relationships/image" Target="../media/image8.jpeg" /><Relationship Id="rId7" Type="http://schemas.openxmlformats.org/officeDocument/2006/relationships/image" Target="../media/image12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jpe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Relationship Id="rId9" Type="http://schemas.openxmlformats.org/officeDocument/2006/relationships/image" Target="../media/image14.jpeg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4285" y="2848791"/>
            <a:ext cx="6815669" cy="1515533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ea typeface="+mj-lt"/>
                <a:cs typeface="+mj-lt"/>
              </a:rPr>
              <a:t>Мастер-класс «Макет пожарного щита своими руками»</a:t>
            </a:r>
            <a:endParaRPr lang="ru-RU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DEBA1-2FD0-4A9A-ACCD-8786ABC58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534" y="2448623"/>
            <a:ext cx="4914178" cy="2353414"/>
          </a:xfrm>
        </p:spPr>
        <p:txBody>
          <a:bodyPr>
            <a:normAutofit fontScale="90000"/>
          </a:bodyPr>
          <a:lstStyle/>
          <a:p>
            <a:r>
              <a:rPr lang="ru-RU" dirty="0"/>
              <a:t>Затем все инструменты, знаки, надписи приклеила на пожарный щит</a:t>
            </a:r>
          </a:p>
        </p:txBody>
      </p:sp>
      <p:pic>
        <p:nvPicPr>
          <p:cNvPr id="4" name="Рисунок 4" descr="Изображение выглядит как красный, стол, сидит, зна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51D4EFC5-9299-46D2-B1B4-414DA3B0E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758504" y="1388436"/>
            <a:ext cx="5144218" cy="38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8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645F-772B-4ADA-9908-2BA782475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1" y="2132321"/>
            <a:ext cx="5388631" cy="13038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a typeface="+mj-lt"/>
                <a:cs typeface="+mj-lt"/>
              </a:rPr>
              <a:t>Макет пожарного щита готов</a:t>
            </a:r>
            <a:r>
              <a:rPr lang="ru-RU" dirty="0">
                <a:ea typeface="+mj-lt"/>
                <a:cs typeface="+mj-lt"/>
              </a:rPr>
              <a:t>, можно использовать на занятии, рассказывать детям о назначении каждого предмета.</a:t>
            </a:r>
            <a:endParaRPr lang="ru-RU" dirty="0"/>
          </a:p>
        </p:txBody>
      </p:sp>
      <p:pic>
        <p:nvPicPr>
          <p:cNvPr id="6" name="Рисунок 6" descr="Изображение выглядит как человек, внутренний, ребенок, сид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1D852CC-D2FE-4A67-B62D-3503713933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59" r="256" b="339"/>
          <a:stretch/>
        </p:blipFill>
        <p:spPr>
          <a:xfrm>
            <a:off x="741872" y="732527"/>
            <a:ext cx="4153168" cy="4702882"/>
          </a:xfrm>
          <a:prstGeom prst="rect">
            <a:avLst/>
          </a:prstGeom>
        </p:spPr>
      </p:pic>
      <p:pic>
        <p:nvPicPr>
          <p:cNvPr id="10" name="Рисунок 10" descr="Изображение выглядит как человек, внутренний, стол, молод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E516688-310A-405E-8A4C-7EC78F756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506" r="10714" b="433"/>
          <a:stretch/>
        </p:blipFill>
        <p:spPr>
          <a:xfrm rot="5400000">
            <a:off x="3703658" y="3829329"/>
            <a:ext cx="2513940" cy="2671965"/>
          </a:xfrm>
        </p:spPr>
      </p:pic>
    </p:spTree>
    <p:extLst>
      <p:ext uri="{BB962C8B-B14F-4D97-AF65-F5344CB8AC3E}">
        <p14:creationId xmlns:p14="http://schemas.microsoft.com/office/powerpoint/2010/main" val="731035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55749-25BF-4604-991F-78285F309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96509"/>
            <a:ext cx="9601196" cy="4510017"/>
          </a:xfrm>
        </p:spPr>
        <p:txBody>
          <a:bodyPr>
            <a:noAutofit/>
          </a:bodyPr>
          <a:lstStyle/>
          <a:p>
            <a:r>
              <a:rPr lang="ru-RU" sz="2800" b="1" dirty="0">
                <a:ea typeface="+mj-lt"/>
                <a:cs typeface="+mj-lt"/>
              </a:rPr>
              <a:t>Пожар всегда представляет собой огромную опасность для человека, и с этим не поспоришь. Но если взрослые люди знают и о потенциальной опасности любого возгорания, и о том, как следует вести себя при пожаре, то маленькие дети такой информацией просто не владеют, и при пожаре они часто оказываются беззащитны. По этой причине обучение детей правилам пожарной безопасности нужно начинать как можно раньше.</a:t>
            </a:r>
            <a:br>
              <a:rPr lang="ru-RU" sz="2800" b="1" dirty="0">
                <a:ea typeface="+mj-lt"/>
                <a:cs typeface="+mj-lt"/>
              </a:rPr>
            </a:br>
            <a:r>
              <a:rPr lang="ru-RU" sz="2800" b="1" dirty="0"/>
              <a:t>Поэтому для занятий в детском саду я создала пожарный щит , в качестве обучающего пособия</a:t>
            </a:r>
            <a:br>
              <a:rPr lang="ru-RU" sz="2800" b="1" dirty="0"/>
            </a:br>
            <a:r>
              <a:rPr lang="ru-RU" sz="2800" u="sng" dirty="0">
                <a:ea typeface="+mj-lt"/>
                <a:cs typeface="+mj-lt"/>
              </a:rPr>
              <a:t>Цель</a:t>
            </a:r>
            <a:r>
              <a:rPr lang="ru-RU" sz="2800" dirty="0">
                <a:ea typeface="+mj-lt"/>
                <a:cs typeface="+mj-lt"/>
              </a:rPr>
              <a:t>: дать представление о </a:t>
            </a:r>
            <a:r>
              <a:rPr lang="ru-RU" sz="2800" b="1" dirty="0">
                <a:ea typeface="+mj-lt"/>
                <a:cs typeface="+mj-lt"/>
              </a:rPr>
              <a:t>пожарной безопасности</a:t>
            </a:r>
            <a:r>
              <a:rPr lang="ru-RU" sz="2800" dirty="0">
                <a:ea typeface="+mj-lt"/>
                <a:cs typeface="+mj-lt"/>
              </a:rPr>
              <a:t>, закрепить знания об орудиях труда для борьбы с </a:t>
            </a:r>
            <a:r>
              <a:rPr lang="ru-RU" sz="2800" b="1" dirty="0">
                <a:ea typeface="+mj-lt"/>
                <a:cs typeface="+mj-lt"/>
              </a:rPr>
              <a:t>пожаром и их назначением</a:t>
            </a:r>
            <a:r>
              <a:rPr lang="ru-RU" sz="2800" dirty="0">
                <a:ea typeface="+mj-lt"/>
                <a:cs typeface="+mj-lt"/>
              </a:rPr>
              <a:t>, пополнить словарный запас.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73081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44EDF-BF8F-4184-8DD3-DFC4185B2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2" y="982132"/>
            <a:ext cx="12145988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Изучив комплектацию пожарного щита, с интернета я скачала картинки средств пожаротушения</a:t>
            </a:r>
          </a:p>
        </p:txBody>
      </p:sp>
      <p:pic>
        <p:nvPicPr>
          <p:cNvPr id="6" name="Рисунок 6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405962B-9C6F-4A94-BCD4-717624BE6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289" y="2671951"/>
            <a:ext cx="4006816" cy="1996220"/>
          </a:xfrm>
        </p:spPr>
      </p:pic>
      <p:pic>
        <p:nvPicPr>
          <p:cNvPr id="8" name="Рисунок 8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9D4CC3A-9A15-4561-9CBD-86DEF4183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003" y="2289059"/>
            <a:ext cx="1664899" cy="1862939"/>
          </a:xfrm>
          <a:prstGeom prst="rect">
            <a:avLst/>
          </a:prstGeom>
        </p:spPr>
      </p:pic>
      <p:pic>
        <p:nvPicPr>
          <p:cNvPr id="10" name="Рисунок 10" descr="Изображение выглядит как красный, знак, часы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16AD794-6CBA-4475-B046-60F2FE2B8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83" y="4602192"/>
            <a:ext cx="1693653" cy="1693653"/>
          </a:xfrm>
          <a:prstGeom prst="rect">
            <a:avLst/>
          </a:prstGeom>
        </p:spPr>
      </p:pic>
      <p:pic>
        <p:nvPicPr>
          <p:cNvPr id="12" name="Рисунок 12" descr="Изображение выглядит как текст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A0B98DF-906E-4C31-A3C1-40F041DF4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4551" y="2287438"/>
            <a:ext cx="1995578" cy="1952446"/>
          </a:xfrm>
          <a:prstGeom prst="rect">
            <a:avLst/>
          </a:prstGeom>
        </p:spPr>
      </p:pic>
      <p:pic>
        <p:nvPicPr>
          <p:cNvPr id="14" name="Рисунок 14" descr="Изображение выглядит как знак, красный, остановка, улиц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3371FA9-AE1C-4F12-8084-8A544F193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6325" y="4300268"/>
            <a:ext cx="1923691" cy="1923691"/>
          </a:xfrm>
          <a:prstGeom prst="rect">
            <a:avLst/>
          </a:prstGeom>
        </p:spPr>
      </p:pic>
      <p:pic>
        <p:nvPicPr>
          <p:cNvPr id="16" name="Рисунок 16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DC97B086-DDAE-465D-9225-88B38C6AC4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7080" y="4580927"/>
            <a:ext cx="2743200" cy="1376750"/>
          </a:xfrm>
          <a:prstGeom prst="rect">
            <a:avLst/>
          </a:prstGeom>
        </p:spPr>
      </p:pic>
      <p:pic>
        <p:nvPicPr>
          <p:cNvPr id="18" name="Рисунок 18" descr="Изображение выглядит как текст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2DD0D36-8A65-432C-A626-F91D78D97D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777" y="4585436"/>
            <a:ext cx="1708031" cy="1712788"/>
          </a:xfrm>
          <a:prstGeom prst="rect">
            <a:avLst/>
          </a:prstGeom>
        </p:spPr>
      </p:pic>
      <p:pic>
        <p:nvPicPr>
          <p:cNvPr id="20" name="Рисунок 20" descr="Изображение выглядит как красный,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05D2F04-CAAA-400C-A513-4A56C945D5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43268" y="2258683"/>
            <a:ext cx="199557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06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5969E-FE48-48A3-9C99-B1CDC3485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232" y="1844774"/>
            <a:ext cx="4482856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В строительном магазине приобрела лист полистирола</a:t>
            </a:r>
          </a:p>
        </p:txBody>
      </p:sp>
      <p:pic>
        <p:nvPicPr>
          <p:cNvPr id="4" name="Рисунок 4" descr="Изображение выглядит как канцелярские товары, желтый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23C965D4-4E6D-42DD-B84D-F19B6009A8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8130" y="1550517"/>
            <a:ext cx="5115361" cy="3836520"/>
          </a:xfrm>
        </p:spPr>
      </p:pic>
    </p:spTree>
    <p:extLst>
      <p:ext uri="{BB962C8B-B14F-4D97-AF65-F5344CB8AC3E}">
        <p14:creationId xmlns:p14="http://schemas.microsoft.com/office/powerpoint/2010/main" val="801780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EA8EE-A014-445A-9767-CB365280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138" y="1571604"/>
            <a:ext cx="5949347" cy="3388583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В качестве огнетушителя и ящика с песком я использовала бутылку и коробочку от гуаши. Бутылку я обернула красным картоном, а ящик обклеила самоклеящейся красной бумагой</a:t>
            </a:r>
          </a:p>
        </p:txBody>
      </p:sp>
      <p:pic>
        <p:nvPicPr>
          <p:cNvPr id="4" name="Рисунок 4" descr="Изображение выглядит как стол, внутренний, канцелярские товары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83EC50C-F210-490B-A642-8CE4F2B30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419" y="1508904"/>
            <a:ext cx="4497237" cy="336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8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A7521-7B43-4BA2-98F7-BCCD48256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213" y="2721792"/>
            <a:ext cx="4856669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Ведро сделала из конуса красного картона</a:t>
            </a:r>
          </a:p>
        </p:txBody>
      </p:sp>
      <p:pic>
        <p:nvPicPr>
          <p:cNvPr id="4" name="Рисунок 4" descr="Изображение выглядит как желтый, внутренний, стол, маленьк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CBF66B3-D18F-48A7-9642-0287AC9EE2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984"/>
          <a:stretch/>
        </p:blipFill>
        <p:spPr>
          <a:xfrm>
            <a:off x="1295450" y="1493008"/>
            <a:ext cx="4797352" cy="4224709"/>
          </a:xfrm>
        </p:spPr>
      </p:pic>
    </p:spTree>
    <p:extLst>
      <p:ext uri="{BB962C8B-B14F-4D97-AF65-F5344CB8AC3E}">
        <p14:creationId xmlns:p14="http://schemas.microsoft.com/office/powerpoint/2010/main" val="1502823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DC534-2FD0-456D-A879-36BD00B2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Далее приступила к вырезанию топора, лопаты, лома, </a:t>
            </a:r>
            <a:r>
              <a:rPr lang="ru-RU" dirty="0" err="1"/>
              <a:t>багора</a:t>
            </a:r>
            <a:r>
              <a:rPr lang="ru-RU" dirty="0"/>
              <a:t> из оставшегося листа полистирола, предварительно нарисовав карандашом</a:t>
            </a:r>
          </a:p>
        </p:txBody>
      </p:sp>
      <p:pic>
        <p:nvPicPr>
          <p:cNvPr id="4" name="Рисунок 4" descr="Изображение выглядит как внутренний, канцелярские товары, желтый, ст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68DEDD6B-C00F-4A0D-9F9F-BF4CFE0367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147037" y="2945120"/>
            <a:ext cx="3519475" cy="2643201"/>
          </a:xfrm>
        </p:spPr>
      </p:pic>
      <p:pic>
        <p:nvPicPr>
          <p:cNvPr id="6" name="Рисунок 6" descr="Изображение выглядит как желтый, стол, школа, бейсбол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C9A2307-0A9B-4608-AED0-B22A3C60A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721" y="3032904"/>
            <a:ext cx="4109049" cy="309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8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25B20-22F3-4C2A-89E1-25C383FEB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4874" y="2434245"/>
            <a:ext cx="5690554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Расположила предварительно наполняемость пожарного щита</a:t>
            </a:r>
          </a:p>
        </p:txBody>
      </p:sp>
      <p:pic>
        <p:nvPicPr>
          <p:cNvPr id="4" name="Рисунок 4" descr="Изображение выглядит как желтый, сидит, стол, крас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45252F1-5FAE-43C9-8F0D-D182C35BB7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25" r="14286" b="433"/>
          <a:stretch/>
        </p:blipFill>
        <p:spPr>
          <a:xfrm rot="5400000">
            <a:off x="720356" y="1018555"/>
            <a:ext cx="5158910" cy="4469135"/>
          </a:xfrm>
        </p:spPr>
      </p:pic>
    </p:spTree>
    <p:extLst>
      <p:ext uri="{BB962C8B-B14F-4D97-AF65-F5344CB8AC3E}">
        <p14:creationId xmlns:p14="http://schemas.microsoft.com/office/powerpoint/2010/main" val="280981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5470E-5406-45F1-A3DA-DAAECEB92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Далее обклеила пожарный щит красной самоклеящейся бумагой, лопату и другие инструменты, черной и золотой бумагой</a:t>
            </a:r>
          </a:p>
        </p:txBody>
      </p:sp>
      <p:pic>
        <p:nvPicPr>
          <p:cNvPr id="4" name="Рисунок 4" descr="Изображение выглядит как красный, здание, сидит, зна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EFB2A66-E126-4CE3-BF1F-1BE5BB147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432" y="2614442"/>
            <a:ext cx="4425248" cy="3318936"/>
          </a:xfrm>
        </p:spPr>
      </p:pic>
      <p:pic>
        <p:nvPicPr>
          <p:cNvPr id="6" name="Рисунок 6" descr="Изображение выглядит как желтый, стол, сидит, часы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7FEA012-E47C-4C5E-A8C2-17AE159D1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778" y="2500942"/>
            <a:ext cx="4712898" cy="353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69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Organic</vt:lpstr>
      <vt:lpstr>Мастер-класс «Макет пожарного щита своими руками»</vt:lpstr>
      <vt:lpstr>Пожар всегда представляет собой огромную опасность для человека, и с этим не поспоришь. Но если взрослые люди знают и о потенциальной опасности любого возгорания, и о том, как следует вести себя при пожаре, то маленькие дети такой информацией просто не владеют, и при пожаре они часто оказываются беззащитны. По этой причине обучение детей правилам пожарной безопасности нужно начинать как можно раньше. Поэтому для занятий в детском саду я создала пожарный щит , в качестве обучающего пособия Цель: дать представление о пожарной безопасности, закрепить знания об орудиях труда для борьбы с пожаром и их назначением, пополнить словарный запас.</vt:lpstr>
      <vt:lpstr>Изучив комплектацию пожарного щита, с интернета я скачала картинки средств пожаротушения</vt:lpstr>
      <vt:lpstr>В строительном магазине приобрела лист полистирола</vt:lpstr>
      <vt:lpstr>В качестве огнетушителя и ящика с песком я использовала бутылку и коробочку от гуаши. Бутылку я обернула красным картоном, а ящик обклеила самоклеящейся красной бумагой</vt:lpstr>
      <vt:lpstr>Ведро сделала из конуса красного картона</vt:lpstr>
      <vt:lpstr>Далее приступила к вырезанию топора, лопаты, лома, багора из оставшегося листа полистирола, предварительно нарисовав карандашом</vt:lpstr>
      <vt:lpstr>Расположила предварительно наполняемость пожарного щита</vt:lpstr>
      <vt:lpstr>Далее обклеила пожарный щит красной самоклеящейся бумагой, лопату и другие инструменты, черной и золотой бумагой</vt:lpstr>
      <vt:lpstr>Затем все инструменты, знаки, надписи приклеила на пожарный щит</vt:lpstr>
      <vt:lpstr>Макет пожарного щита готов, можно использовать на занятии, рассказывать детям о назначении каждого предмета.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Неизвестный пользователь</cp:lastModifiedBy>
  <cp:revision>144</cp:revision>
  <dcterms:created xsi:type="dcterms:W3CDTF">2012-07-30T23:42:41Z</dcterms:created>
  <dcterms:modified xsi:type="dcterms:W3CDTF">2023-01-17T18:04:15Z</dcterms:modified>
</cp:coreProperties>
</file>