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2" r:id="rId3"/>
    <p:sldId id="262" r:id="rId4"/>
    <p:sldId id="263" r:id="rId5"/>
    <p:sldId id="264" r:id="rId6"/>
    <p:sldId id="266" r:id="rId7"/>
    <p:sldId id="268" r:id="rId8"/>
    <p:sldId id="275" r:id="rId9"/>
    <p:sldId id="270" r:id="rId10"/>
    <p:sldId id="271" r:id="rId11"/>
    <p:sldId id="273" r:id="rId12"/>
    <p:sldId id="277" r:id="rId13"/>
    <p:sldId id="279" r:id="rId14"/>
    <p:sldId id="278" r:id="rId15"/>
    <p:sldId id="281" r:id="rId16"/>
    <p:sldId id="282" r:id="rId17"/>
    <p:sldId id="289" r:id="rId18"/>
    <p:sldId id="284" r:id="rId19"/>
    <p:sldId id="303" r:id="rId20"/>
    <p:sldId id="290" r:id="rId21"/>
    <p:sldId id="291" r:id="rId22"/>
    <p:sldId id="297" r:id="rId23"/>
    <p:sldId id="30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24" autoAdjust="0"/>
  </p:normalViewPr>
  <p:slideViewPr>
    <p:cSldViewPr>
      <p:cViewPr>
        <p:scale>
          <a:sx n="83" d="100"/>
          <a:sy n="83" d="100"/>
        </p:scale>
        <p:origin x="-1008" y="5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57224" y="642918"/>
            <a:ext cx="7500990" cy="3857652"/>
          </a:xfrm>
        </p:spPr>
        <p:txBody>
          <a:bodyPr>
            <a:normAutofit/>
          </a:bodyPr>
          <a:lstStyle/>
          <a:p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Консультация для родителей:</a:t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«Мнемотехника – как средство развития речи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дошкольников»</a:t>
            </a:r>
            <a:endParaRPr lang="ru-RU" sz="3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643578"/>
            <a:ext cx="6400800" cy="500066"/>
          </a:xfrm>
        </p:spPr>
        <p:txBody>
          <a:bodyPr>
            <a:normAutofit/>
          </a:bodyPr>
          <a:lstStyle/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42876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мнемотаблицам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проходит в три  этапа.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таблицы и разбор того, что на ней изображено. 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Осуществляется перекодирование информации, т.е. преобразование из абстрактных символов  в образы.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этап: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Осуществляется пересказ сказки или рассказа по заданной теме.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рассказов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test\Desktop\ш\img11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 l="16881" t="28821" r="18998" b="14513"/>
          <a:stretch>
            <a:fillRect/>
          </a:stretch>
        </p:blipFill>
        <p:spPr bwMode="auto">
          <a:xfrm>
            <a:off x="1500166" y="1571611"/>
            <a:ext cx="6286544" cy="4166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test\Desktop\ш\hello_html_m3c45fab7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357290" y="1285860"/>
            <a:ext cx="6558267" cy="463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071570"/>
          </a:xfrm>
        </p:spPr>
        <p:txBody>
          <a:bodyPr>
            <a:normAutofit/>
          </a:bodyPr>
          <a:lstStyle/>
          <a:p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описательных рассказов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0GYFMfvtxW8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571472" y="1142984"/>
            <a:ext cx="4345208" cy="3257560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5" name="Picture 9" descr="qgKo9hmpn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2928934"/>
            <a:ext cx="4286280" cy="3213573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Пересказ художественных текстов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test\Desktop\ш\img12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 l="15374" t="25807" r="21589" b="16187"/>
          <a:stretch>
            <a:fillRect/>
          </a:stretch>
        </p:blipFill>
        <p:spPr bwMode="auto">
          <a:xfrm>
            <a:off x="1357291" y="1500174"/>
            <a:ext cx="6525640" cy="450361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Проговаривание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test\Desktop\ш\img46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 l="5016" t="45142" r="5016" b="10662"/>
          <a:stretch>
            <a:fillRect/>
          </a:stretch>
        </p:blipFill>
        <p:spPr bwMode="auto">
          <a:xfrm>
            <a:off x="785786" y="1142984"/>
            <a:ext cx="5429288" cy="200026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3077" name="Picture 5" descr="C:\Users\test\Desktop\ш\img13.jpg"/>
          <p:cNvPicPr>
            <a:picLocks noChangeAspect="1" noChangeArrowheads="1"/>
          </p:cNvPicPr>
          <p:nvPr/>
        </p:nvPicPr>
        <p:blipFill>
          <a:blip r:embed="rId2" cstate="print"/>
          <a:srcRect l="20313" t="27500" r="20625" b="23750"/>
          <a:stretch>
            <a:fillRect/>
          </a:stretch>
        </p:blipFill>
        <p:spPr bwMode="auto">
          <a:xfrm>
            <a:off x="3714744" y="3286124"/>
            <a:ext cx="4714908" cy="291875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Проговаривание скороговорок</a:t>
            </a:r>
            <a:endParaRPr lang="ru-RU" dirty="0"/>
          </a:p>
        </p:txBody>
      </p:sp>
      <p:pic>
        <p:nvPicPr>
          <p:cNvPr id="1026" name="Picture 2" descr="C:\Users\ASUS\Desktop\img11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 l="21478" t="43100" r="17865" b="6131"/>
          <a:stretch>
            <a:fillRect/>
          </a:stretch>
        </p:blipFill>
        <p:spPr bwMode="auto">
          <a:xfrm>
            <a:off x="1115616" y="1484784"/>
            <a:ext cx="6974708" cy="4378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Отгадывание загадок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test\Desktop\img10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 l="5015" t="18309" r="31059" b="48544"/>
          <a:stretch>
            <a:fillRect/>
          </a:stretch>
        </p:blipFill>
        <p:spPr bwMode="auto">
          <a:xfrm>
            <a:off x="642910" y="1142984"/>
            <a:ext cx="5878325" cy="228601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1027" name="Picture 3" descr="C:\Users\test\Desktop\img10.jpg"/>
          <p:cNvPicPr>
            <a:picLocks noChangeAspect="1" noChangeArrowheads="1"/>
          </p:cNvPicPr>
          <p:nvPr/>
        </p:nvPicPr>
        <p:blipFill>
          <a:blip r:embed="rId1" cstate="print"/>
          <a:srcRect l="39844" t="54166" r="5468" b="5208"/>
          <a:stretch>
            <a:fillRect/>
          </a:stretch>
        </p:blipFill>
        <p:spPr bwMode="auto">
          <a:xfrm>
            <a:off x="3500430" y="3500438"/>
            <a:ext cx="5000660" cy="278608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2858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Отгадывание и проговаривание поговорок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test\Desktop\ш\slide-0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 l="15714" t="7260" r="19261" b="73799"/>
          <a:stretch>
            <a:fillRect/>
          </a:stretch>
        </p:blipFill>
        <p:spPr bwMode="auto">
          <a:xfrm>
            <a:off x="785786" y="1928802"/>
            <a:ext cx="7530755" cy="171451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  <p:pic>
        <p:nvPicPr>
          <p:cNvPr id="2052" name="Picture 4" descr="C:\Users\test\Desktop\ш\slide-0.jpg"/>
          <p:cNvPicPr>
            <a:picLocks noChangeAspect="1" noChangeArrowheads="1"/>
          </p:cNvPicPr>
          <p:nvPr/>
        </p:nvPicPr>
        <p:blipFill>
          <a:blip r:embed="rId1" cstate="print"/>
          <a:srcRect l="15667" t="51528" r="16811" b="31665"/>
          <a:stretch>
            <a:fillRect/>
          </a:stretch>
        </p:blipFill>
        <p:spPr bwMode="auto">
          <a:xfrm>
            <a:off x="857224" y="4143380"/>
            <a:ext cx="7572428" cy="1571636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2858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стихотворения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«Весна»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 солнышко в окошко.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нам пришла весна.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захлопаем в ладошки,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ждали мы тепла.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педагоги от родителей  слышат такие слова – «У нас стихи не запоминаются! Не может быстро запомнить текст, путается в строчках, переставляет слова местами».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5" descr="0_ca2e5_39eb4984_ori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00364" y="2500306"/>
            <a:ext cx="2891402" cy="3981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s://promany.ru/wp-content/uploads/2019/02/%D0%92%D0%B5%D1%81%D0%BD%D0%B0.jpg"/>
          <p:cNvPicPr>
            <a:picLocks noGrp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475656" y="1052736"/>
            <a:ext cx="6336704" cy="46085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14446"/>
          </a:xfrm>
        </p:spPr>
        <p:txBody>
          <a:bodyPr>
            <a:normAutofit/>
          </a:bodyPr>
          <a:lstStyle/>
          <a:p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 smtClean="0"/>
              <a:t>Таким образом, Вы можете в игровой, ненавязчивой форме разучить стихотворение или пересказать художественный текст и развивать память ребёнка.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     Этот приём запоминания может пригодиться не только детям, но и Вам самим. Вы только попробуйте и сами  увидите результат! У Вас всё получится!</a:t>
            </a:r>
            <a:endParaRPr lang="ru-RU" sz="2800" dirty="0" smtClean="0"/>
          </a:p>
          <a:p>
            <a:pPr>
              <a:buNone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000240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 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071546"/>
            <a:ext cx="757242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" name="Picture 3" descr="C:\Users\User\Desktop\img20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 l="24860" t="29095" r="28624" b="8453"/>
          <a:stretch>
            <a:fillRect/>
          </a:stretch>
        </p:blipFill>
        <p:spPr bwMode="auto">
          <a:xfrm>
            <a:off x="3071802" y="3357562"/>
            <a:ext cx="2786082" cy="2594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 в том, что в основном у детей развита зрительная память, редко, когда у детей развита слуховая память, поэтому нам необходимо найти такие приемы, которые бы развивали детскую память и способствовали бы развитию речи.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</a:t>
            </a:r>
            <a:r>
              <a:rPr lang="ru-RU" alt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система специальных приемов, обеспечивающих эффективное запоминание, сохранение и воспроизведение информации.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Мнемотехника</a:t>
            </a:r>
            <a:r>
              <a:rPr lang="ru-RU" altLang="ru-RU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призвана облегчить запоминание и увеличить объем памяти, путем образования дополнительных ассоциаций.</a:t>
            </a:r>
            <a:endParaRPr lang="ru-RU" alt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помощью мнемотехники можно решать следующие задачи: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связную речь.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умение с помощью графической аналогии понимать и рассказывать знакомые сказки, стихи.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Обучать детей правильному звукопроизношению.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 детей сообразительность, умение сравнивать, выделять существенные признаки.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Развивать у детей психические процессы: мышление, внимание, воображение, память 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35732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строится от простого к сложному: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643174" y="5429264"/>
            <a:ext cx="3643338" cy="64294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3174" y="3429000"/>
            <a:ext cx="3571900" cy="71438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мнемодорожка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643174" y="1643050"/>
            <a:ext cx="3643338" cy="700086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мнемоквадрат</a:t>
            </a:r>
            <a:endParaRPr lang="ru-RU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357686" y="2428868"/>
            <a:ext cx="28575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57686" y="4357694"/>
            <a:ext cx="28575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500198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Мнемоквадрат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одиночное изображение, которое обозначает одно слово, словосочетание или простое предложение.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C:\Users\test\Desktop\663b0fdeb869fc3dbb7e1215d7b97f8d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 l="68170" t="12811" r="7105" b="68244"/>
          <a:stretch>
            <a:fillRect/>
          </a:stretch>
        </p:blipFill>
        <p:spPr bwMode="auto">
          <a:xfrm rot="10800000">
            <a:off x="692354" y="2428867"/>
            <a:ext cx="2379448" cy="20002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31" name="Picture 7" descr="C:\Users\test\Desktop\QIP Shot - Screen 088.png"/>
          <p:cNvPicPr>
            <a:picLocks noChangeAspect="1" noChangeArrowheads="1"/>
          </p:cNvPicPr>
          <p:nvPr/>
        </p:nvPicPr>
        <p:blipFill>
          <a:blip r:embed="rId2" cstate="print"/>
          <a:srcRect l="2531" t="52808" r="67089" b="6460"/>
          <a:stretch>
            <a:fillRect/>
          </a:stretch>
        </p:blipFill>
        <p:spPr bwMode="auto">
          <a:xfrm>
            <a:off x="5857884" y="2428868"/>
            <a:ext cx="2500330" cy="2071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32" name="Picture 8" descr="C:\Users\test\Desktop\QIP Shot - Screen 088.png"/>
          <p:cNvPicPr>
            <a:picLocks noChangeAspect="1" noChangeArrowheads="1"/>
          </p:cNvPicPr>
          <p:nvPr/>
        </p:nvPicPr>
        <p:blipFill>
          <a:blip r:embed="rId2" cstate="print"/>
          <a:srcRect l="33861" t="54213" r="35759" b="6460"/>
          <a:stretch>
            <a:fillRect/>
          </a:stretch>
        </p:blipFill>
        <p:spPr bwMode="auto">
          <a:xfrm>
            <a:off x="3214677" y="4000504"/>
            <a:ext cx="2441649" cy="20717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7929618" cy="174006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Мнемодорожка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ряд картинок (3-5), по которым можно составить небольшой рассказ в 2 - 4 предложения.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test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 l="69032" t="49149" r="9295" b="29604"/>
          <a:stretch>
            <a:fillRect/>
          </a:stretch>
        </p:blipFill>
        <p:spPr bwMode="auto">
          <a:xfrm>
            <a:off x="5786446" y="2928934"/>
            <a:ext cx="2428892" cy="20032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4" name="Picture 6" descr="C:\Users\test\Desktop\663b0fdeb869fc3dbb7e1215d7b97f8d.jpg"/>
          <p:cNvPicPr>
            <a:picLocks noChangeAspect="1" noChangeArrowheads="1"/>
          </p:cNvPicPr>
          <p:nvPr/>
        </p:nvPicPr>
        <p:blipFill>
          <a:blip r:embed="rId2" cstate="print"/>
          <a:srcRect l="68170" t="12811" r="7105" b="68244"/>
          <a:stretch>
            <a:fillRect/>
          </a:stretch>
        </p:blipFill>
        <p:spPr bwMode="auto">
          <a:xfrm rot="10800000">
            <a:off x="928662" y="2928934"/>
            <a:ext cx="2379448" cy="20002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8" descr="C:\Users\test\Desktop\QIP Shot - Screen 088.png"/>
          <p:cNvPicPr>
            <a:picLocks noChangeAspect="1" noChangeArrowheads="1"/>
          </p:cNvPicPr>
          <p:nvPr/>
        </p:nvPicPr>
        <p:blipFill>
          <a:blip r:embed="rId3" cstate="print"/>
          <a:srcRect l="33861" t="54213" r="34838" b="6460"/>
          <a:stretch>
            <a:fillRect/>
          </a:stretch>
        </p:blipFill>
        <p:spPr bwMode="auto">
          <a:xfrm>
            <a:off x="3357554" y="2928934"/>
            <a:ext cx="2428892" cy="20002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2000264"/>
          </a:xfrm>
        </p:spPr>
        <p:txBody>
          <a:bodyPr>
            <a:normAutofit/>
          </a:bodyPr>
          <a:lstStyle/>
          <a:p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целая схема, в которую заложен текст ( рассказ, стихотворение, сказка и т. п.)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IMG-20200324-WA0013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 l="4264" t="5646" r="7208" b="30428"/>
          <a:stretch>
            <a:fillRect/>
          </a:stretch>
        </p:blipFill>
        <p:spPr bwMode="auto">
          <a:xfrm>
            <a:off x="2571736" y="2285992"/>
            <a:ext cx="3357586" cy="385765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2457</Words>
  <Application>WPS Presentation</Application>
  <PresentationFormat>Экран (4:3)</PresentationFormat>
  <Paragraphs>68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Тема Office</vt:lpstr>
      <vt:lpstr>Муниципальное бюджетное дошкольное образовательное учреждение  «Детский сад комбинированного вида «Ягодка»  с. Александровское»    Консультация для родителей:  «Мнемотехника – как средство развития речи  у дошкольников»</vt:lpstr>
      <vt:lpstr>PowerPoint 演示文稿</vt:lpstr>
      <vt:lpstr>PowerPoint 演示文稿</vt:lpstr>
      <vt:lpstr>PowerPoint 演示文稿</vt:lpstr>
      <vt:lpstr>С помощью мнемотехники можно решать следующие задачи:</vt:lpstr>
      <vt:lpstr>Мнемотехника строится от простого к сложному:  </vt:lpstr>
      <vt:lpstr>Мнемоквадрат - одиночное изображение, которое обозначает одно слово, словосочетание или простое предложение.</vt:lpstr>
      <vt:lpstr>Мнемодорожка – ряд картинок (3-5), по которым можно составить небольшой рассказ в 2 - 4 предложения.</vt:lpstr>
      <vt:lpstr>Мнемотаблица – это целая схема, в которую заложен текст ( рассказ, стихотворение, сказка и т. п.)</vt:lpstr>
      <vt:lpstr>Работа по мнемотаблицам проходит в три  этапа.</vt:lpstr>
      <vt:lpstr> Составление рассказов</vt:lpstr>
      <vt:lpstr>PowerPoint 演示文稿</vt:lpstr>
      <vt:lpstr>Составление описательных рассказов</vt:lpstr>
      <vt:lpstr>Пересказ художественных текстов</vt:lpstr>
      <vt:lpstr>Проговаривание чистоговорок</vt:lpstr>
      <vt:lpstr>Проговаривание скороговорок</vt:lpstr>
      <vt:lpstr>Отгадывание загадок</vt:lpstr>
      <vt:lpstr>Отгадывание и проговаривание поговорок</vt:lpstr>
      <vt:lpstr>Заучивание стихотворения «Весна»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</dc:creator>
  <cp:lastModifiedBy>MSl</cp:lastModifiedBy>
  <cp:revision>145</cp:revision>
  <dcterms:created xsi:type="dcterms:W3CDTF">2020-03-22T09:42:00Z</dcterms:created>
  <dcterms:modified xsi:type="dcterms:W3CDTF">2023-01-19T06:33:20Z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6D37DCD21D1B4DA1B44878E557A32B4F</vt:lpwstr>
  </property>
  <property fmtid="{D5CDD505-2E9C-101B-9397-08002B2CF9AE}" pid="3" name="KSOProductBuildVer">
    <vt:lpwstr>1049-11.2.0.11440</vt:lpwstr>
  </property>
</Properties>
</file>