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docProps/core.xml" ContentType="application/vnd.openxmlformats-package.core-properties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13.xml" ContentType="application/vnd.openxmlformats-officedocument.presentationml.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6" r:id="rId3"/>
    <p:sldId id="270" r:id="rId4"/>
    <p:sldId id="258" r:id="rId5"/>
    <p:sldId id="259" r:id="rId6"/>
    <p:sldId id="260" r:id="rId7"/>
    <p:sldId id="261" r:id="rId8"/>
    <p:sldId id="262" r:id="rId9"/>
    <p:sldId id="264" r:id="rId10"/>
    <p:sldId id="266" r:id="rId11"/>
    <p:sldId id="269" r:id="rId12"/>
    <p:sldId id="271" r:id="rId13"/>
    <p:sldId id="265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0" orient="horz" pos="2160" userDrawn="1">
          <p15:clr>
            <a:srgbClr val="A4A3A4"/>
          </p15:clr>
        </p15:guide>
        <p15:guide id="1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48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tableStyles" Target="tableStyles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  <a:p>
            <a:endParaRPr lang="en-US"/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/>
          <a:p>
            <a:r>
              <a:rPr lang="en-US" smtClean="0"/>
              <a:t>*</a:t>
            </a:r>
            <a:endParaRPr lang="en-US"/>
          </a:p>
        </p:txBody>
      </p:sp>
      <p:sp>
        <p:nvSpPr>
          <p:cNvPr id="4" name="Заполнитель изображения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  <a:p>
            <a:endParaRPr lang="en-US"/>
          </a:p>
        </p:txBody>
      </p:sp>
      <p:sp>
        <p:nvSpPr>
          <p:cNvPr id="5" name="Заполнитель заметок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  <a:endParaRPr lang="en-US"/>
          </a:p>
          <a:p>
            <a:pPr lvl="1"/>
            <a:r>
              <a:rPr lang="ru-RU" altLang="en-US"/>
              <a:t>Второй уровень</a:t>
            </a:r>
            <a:endParaRPr lang="en-US"/>
          </a:p>
          <a:p>
            <a:pPr lvl="2"/>
            <a:r>
              <a:rPr lang="ru-RU" altLang="en-US"/>
              <a:t>Третий уровень</a:t>
            </a:r>
            <a:endParaRPr lang="en-US"/>
          </a:p>
          <a:p>
            <a:pPr lvl="3"/>
            <a:r>
              <a:rPr lang="ru-RU" altLang="en-US"/>
              <a:t>Четвертый уровень</a:t>
            </a:r>
            <a:endParaRPr lang="en-US"/>
          </a:p>
          <a:p>
            <a:pPr lvl="4"/>
            <a:r>
              <a:rPr lang="ru-RU" altLang="en-US"/>
              <a:t>Пятый уровень</a:t>
            </a:r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  <a:p>
            <a:endParaRPr 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/>
          <a:p>
            <a:r>
              <a:rPr lang="en-US" smtClean="0"/>
              <a:t>#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0D9F553-4AB4-45D3-B6AC-C80E56AE2F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55C544B-5A2B-4D5C-9419-5C1B879B5F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891916D-DE1D-4077-B6D1-D54682A7D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7B40005-73E5-4C96-BF1A-1ABBD9CD0B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9849FB0-9B07-44BE-B77D-F29CEC530C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3D1D8A8-6CDA-4F49-A429-EB78FC6818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46601AD-0884-4322-AD4E-8844439A73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ADCCDD3-02FD-44EF-85E3-C6978887E2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04A8534-96C5-419C-9B35-34E45E13F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C266282-F616-4569-90DA-8EA818B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FA4F7CB-2D30-4DC3-8E2E-CD7AF1BCB9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E3719A6-9F54-49D1-A86B-7035EE94C1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40750B5-3753-4B59-B546-882312336A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11B130D-B967-4AB4-8428-FD80EB8D92F8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E62362A7-9615-419C-A064-109929291A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11B130D-B967-4AB4-8428-FD80EB8D92F8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E62362A7-9615-419C-A064-109929291A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 noEditPoints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11B130D-B967-4AB4-8428-FD80EB8D92F8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E62362A7-9615-419C-A064-109929291A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11B130D-B967-4AB4-8428-FD80EB8D92F8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E62362A7-9615-419C-A064-109929291A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11B130D-B967-4AB4-8428-FD80EB8D92F8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E62362A7-9615-419C-A064-109929291A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 noEditPoints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 noEditPoints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11B130D-B967-4AB4-8428-FD80EB8D92F8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E62362A7-9615-419C-A064-109929291A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 noEditPoints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 noEditPoints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 noEditPoints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11B130D-B967-4AB4-8428-FD80EB8D92F8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E62362A7-9615-419C-A064-109929291A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11B130D-B967-4AB4-8428-FD80EB8D92F8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E62362A7-9615-419C-A064-109929291A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11B130D-B967-4AB4-8428-FD80EB8D92F8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E62362A7-9615-419C-A064-109929291A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11B130D-B967-4AB4-8428-FD80EB8D92F8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E62362A7-9615-419C-A064-109929291A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 noEditPoints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/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11B130D-B967-4AB4-8428-FD80EB8D92F8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E62362A7-9615-419C-A064-109929291A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B130D-B967-4AB4-8428-FD80EB8D92F8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362A7-9615-419C-A064-109929291A9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image" Target="../media/image18.jpeg"/><Relationship Id="rId3" Type="http://schemas.openxmlformats.org/officeDocument/2006/relationships/image" Target="../media/image29.jpe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287063" y="6381328"/>
            <a:ext cx="1125210" cy="7021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15752" y="116632"/>
            <a:ext cx="6315865" cy="7574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МБДОУ «Детский сад №2» 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г.о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Самара</a:t>
            </a:r>
          </a:p>
          <a:p>
            <a:pPr algn="ctr"/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47664" y="2276872"/>
            <a:ext cx="5779596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Конструирование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во второй младшей группе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41822" y="4365104"/>
            <a:ext cx="3770877" cy="1006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Подготовила: Немальцева Е.В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оспитатель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1585" y="143110"/>
            <a:ext cx="719293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Данные игровые упражнения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способствуют формированию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ространственных представлений и представлений о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геометрических фигурах и цвете,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становлению сенсорных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эталонов, развитию речи.</a:t>
            </a:r>
          </a:p>
          <a:p>
            <a:pPr algn="ctr"/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88024" y="1916832"/>
            <a:ext cx="3510001" cy="46800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7624" y="1916832"/>
            <a:ext cx="2617389" cy="46531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" y="0"/>
            <a:ext cx="916400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88024" y="1844824"/>
            <a:ext cx="3510000" cy="4680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31645" y="213608"/>
            <a:ext cx="626908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/>
              <a:t>Дети данного возраста с </a:t>
            </a:r>
            <a:r>
              <a:rPr lang="ru-RU" sz="2000" b="1" dirty="0"/>
              <a:t>удовольствием играют </a:t>
            </a:r>
            <a:r>
              <a:rPr lang="ru-RU" sz="2000" b="1" dirty="0" smtClean="0"/>
              <a:t>в</a:t>
            </a:r>
            <a:r>
              <a:rPr lang="ru-RU" sz="2000" b="1" dirty="0"/>
              <a:t>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настольные игры.</a:t>
            </a:r>
          </a:p>
          <a:p>
            <a:pPr algn="ctr"/>
            <a:r>
              <a:rPr lang="ru-RU" sz="2000" b="1" dirty="0" smtClean="0"/>
              <a:t>С помощью мозаики я способствую </a:t>
            </a:r>
            <a:r>
              <a:rPr lang="ru-RU" sz="2000" b="1" dirty="0"/>
              <a:t>развитию мелкой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моторики </a:t>
            </a:r>
            <a:r>
              <a:rPr lang="ru-RU" sz="2000" b="1" dirty="0"/>
              <a:t>рук, </a:t>
            </a:r>
            <a:r>
              <a:rPr lang="ru-RU" sz="2000" b="1" dirty="0" smtClean="0"/>
              <a:t>координации </a:t>
            </a:r>
            <a:r>
              <a:rPr lang="ru-RU" sz="2000" b="1" dirty="0"/>
              <a:t>движений,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творческого потенциала, речевого развития.</a:t>
            </a:r>
            <a:endParaRPr lang="ru-RU" sz="2000" b="1" dirty="0"/>
          </a:p>
          <a:p>
            <a:pPr algn="ctr"/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1599" y="1844824"/>
            <a:ext cx="3494590" cy="465945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3" y="332656"/>
            <a:ext cx="8753101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художественном конструировании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дети, создавая образы,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 только отображают их структуру, но выражают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своё отношение к ним, передают их характер, пользуясь цветом, формой. 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помощью данных занятий я способствую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развитию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познавательных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творческих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художественных 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сенсорных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способностей детей.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91680" y="2420888"/>
            <a:ext cx="5436096" cy="305780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12953" y="-115560"/>
            <a:ext cx="9144000" cy="69735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11760" y="2420888"/>
            <a:ext cx="4294574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/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3788"/>
            <a:ext cx="9144000" cy="68542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576" y="260648"/>
            <a:ext cx="7779053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Конструирование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(от латинского 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construere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- строю, создаю) 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творческая деятельность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людей, связанная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созданием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предметного мира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формированием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человеческой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культуры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Детское конструирование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это целенаправленный процесс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создания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различных изделий и построек,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которых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взаимосвязь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частей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конструкции определяется способом их соединения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осмысленное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целое.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: 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приобщение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 конструированию;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знакомство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 различными видами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конструкторов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повышение интереса детей к созданию конструкций и моделей;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совершенствование конструкторских умений и навыков;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развитие творческого потенциала детей;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 предоставление дошкольникам возможности посредством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творческой деятельности выразить своё отношение к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окружающему миру.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69289" y="404664"/>
            <a:ext cx="1847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9876" y="332656"/>
            <a:ext cx="8179611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Конструирование в детском саду один из интереснейших видов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продуктивной деятельности.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Важной особенностью конструирования является тесная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связь с игрой. Дети конструируют не для того, чтобы поставить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готовое изделие на полку, а для того, чтобы играть,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начинают играть уже во время самого процесса конструирования.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процессе обучения конструктивной деятельности я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использую ход игры, задаю свой сценарий развития ролевых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моментов и в зависимости от игры подбираю уместные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виды, формы и техники конструирования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297783" y="-7805"/>
            <a:ext cx="9118255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99074" y="389346"/>
            <a:ext cx="71840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техническом конструировании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дети отображают реально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существующие объекты, а также придуманные поделки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ассоциации с образами из жизни, сказок, мультфильмов.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Используем мы для этого: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52536" y="4748363"/>
            <a:ext cx="2733714" cy="20502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64221" y="2169375"/>
            <a:ext cx="2555778" cy="19168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5338" y="2169375"/>
            <a:ext cx="2555777" cy="1916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12160" y="4798582"/>
            <a:ext cx="2762049" cy="207153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43539" y="1733367"/>
            <a:ext cx="274196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строительный материал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04532" y="4114811"/>
            <a:ext cx="339464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крупногабаритные модульные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блоки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  <a:p>
            <a:pPr algn="ctr"/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2833" y="4278631"/>
            <a:ext cx="151054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конструктор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64001" y="332656"/>
            <a:ext cx="7419679" cy="19213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 второй младшей группе я использую 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конструирование по образцу.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 работе с малышами  большое внимание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уделяю предварительному обследованию образца, выделению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его составных частей. </a:t>
            </a:r>
          </a:p>
          <a:p>
            <a:pPr algn="ctr"/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5576" y="1966529"/>
            <a:ext cx="3510000" cy="46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60032" y="1942529"/>
            <a:ext cx="3510000" cy="4680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21061" y="10908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9552" y="332656"/>
            <a:ext cx="766524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Чтобы вызвать у дошкольников интерес к постройкам,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я показывает, как с ними можно играть, предоставляю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подходящие игрушки, помогаю придать игре новое содержание,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направить её сюжет.</a:t>
            </a:r>
          </a:p>
          <a:p>
            <a:pPr algn="ctr"/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46357">
            <a:off x="5940152" y="1412776"/>
            <a:ext cx="3003798" cy="4005064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226217">
            <a:off x="323528" y="1700808"/>
            <a:ext cx="2427988" cy="3237318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18220" y="3789040"/>
            <a:ext cx="3707904" cy="278092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7972" y="332656"/>
            <a:ext cx="749737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Обучая детей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конструированию по показу,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 формирую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 детей  умение анализировать мои действия и на основе этого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анализа строить практическую деятельность.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Этот способ конструирования подходит для организации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сюжетно-ролевой игры.</a:t>
            </a:r>
          </a:p>
          <a:p>
            <a:pPr algn="ctr"/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83767" y="2060848"/>
            <a:ext cx="3589199" cy="45091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44624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8080" y="332656"/>
            <a:ext cx="7506670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Очень часто дети в самостоятельной деятельности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спользуют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конструирование по замыслу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Данная форма конструирования позволяет  самостоятельно и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творчески использовать знания и умения, полученные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процессе других форм конструирования, а также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разнообразить игровую деятельность.</a:t>
            </a:r>
          </a:p>
          <a:p>
            <a:pPr algn="ctr"/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308860">
            <a:off x="179512" y="3212976"/>
            <a:ext cx="2646293" cy="3528392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94868">
            <a:off x="6071658" y="3068960"/>
            <a:ext cx="2808313" cy="3744417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83768" y="2276872"/>
            <a:ext cx="3659898" cy="27449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46166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92295" y="332655"/>
            <a:ext cx="708411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Наряду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другими формами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конструктивной деятельности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также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использую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плоскостное конструирование. 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смотря на простоту, данный вид деятельности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позволяет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развивать у детей математическое мышление,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комбинаторику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развивает фантазию и творчество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Для конструирования можно использовать :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3102" y="3320271"/>
            <a:ext cx="4680000" cy="351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37294" y="3348000"/>
            <a:ext cx="4680000" cy="351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71881" y="2778481"/>
            <a:ext cx="104079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мозаику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2701537"/>
            <a:ext cx="471488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счетные палочки, 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ватные палочки, плоскостной конструктор</a:t>
            </a:r>
            <a:endParaRPr lang="ru-RU" b="1" dirty="0"/>
          </a:p>
          <a:p>
            <a:pPr algn="ctr"/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422</Words>
  <Application>Microsoft Office PowerPoint</Application>
  <PresentationFormat>Экран (4:3)</PresentationFormat>
  <Paragraphs>87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Мой ПК</dc:creator>
  <cp:lastModifiedBy>Немальцева Евгения Владмировна</cp:lastModifiedBy>
  <cp:revision>27</cp:revision>
  <dcterms:created xsi:type="dcterms:W3CDTF">2021-02-13T10:16:41Z</dcterms:created>
  <dcterms:modified xsi:type="dcterms:W3CDTF">2024-01-28T09:25:49Z</dcterms:modified>
</cp:coreProperties>
</file>