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FFB0E-476D-5848-54AB-FE138F968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19C925-BDF0-2C28-C889-BB29F8678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4077C9-6AE4-A798-47B3-ACF1B6DB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6F4E-616E-4A2A-B56B-330EF9139488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723F5F-BEE7-9261-6124-56C92069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F06B3-4C8F-23D2-E130-F5479BBB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B0DF-9AB8-4E8C-9AFA-9CCE1E60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84E9C-631E-3707-4C35-9E8AA4C4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8D2A29-34D2-E35A-EF1B-7884B5D2B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D72B4-5903-A71D-DA5E-CFD7814A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6F4E-616E-4A2A-B56B-330EF9139488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670A8-BEB0-91D6-CA5E-3CE4E21A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8767C-2FF4-205F-2AA1-91CDEBB2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B0DF-9AB8-4E8C-9AFA-9CCE1E60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8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F20BBC-9450-004E-8022-0AD0C9B92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06CFD4-6DA1-0CB6-166F-867971285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3FF36-5816-81C7-99BA-72384AA8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6F4E-616E-4A2A-B56B-330EF9139488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C4669-F8EF-98A8-5491-0AAD4B2C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3A207-9CBC-887C-FA69-2A3E02FA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B0DF-9AB8-4E8C-9AFA-9CCE1E60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9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5B052-267F-B1DC-6233-5B157FFB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5035B7-2BE8-D8D9-9B2D-71E34551F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3EC1D-5F3F-33D3-CF70-57E74E70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6F4E-616E-4A2A-B56B-330EF9139488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C17B3E-742E-6181-E750-35AAE327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3E8F1-99E3-6C0A-AE37-727D744E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B0DF-9AB8-4E8C-9AFA-9CCE1E60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2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7EE9C-5FD8-B591-6425-BF40093A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C2AC1B-22B0-23DC-0C69-C59FEED09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FB070-1C50-54FC-D053-FA5BFAE0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6F4E-616E-4A2A-B56B-330EF9139488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06DB8-2824-0C9A-C62D-6CF9DE02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B17B0-BF73-A981-87E7-DEC51D33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B0DF-9AB8-4E8C-9AFA-9CCE1E60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5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AC3A2-92FC-BC25-6E2F-ED0999E8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DFA82-2839-728A-50EC-0ED2E5BE6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442D47-E180-654C-2AFD-661C4FF21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A94527-6F83-9F9F-B3A3-3678ACBF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6F4E-616E-4A2A-B56B-330EF9139488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D029E8-5881-F950-843E-92817173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E0689-3990-1669-EF5C-6CFD44BB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B0DF-9AB8-4E8C-9AFA-9CCE1E60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8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DFEDF-2D72-FBD4-C946-F1F70ABA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2A5027-F09D-DE53-6729-1BBD0CE49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000035-5302-1BC2-CCDC-31EE514F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DC5F31-1AE7-F0EB-E53B-B511B1C69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9A927B-9C62-606C-9B20-FFF0CF0FC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6A0689-8057-DB2E-1BE9-A3F9CE38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6F4E-616E-4A2A-B56B-330EF9139488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1D1FC5-B518-B714-3D4C-6AF891A4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455CDA-1196-4C55-E093-68150513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B0DF-9AB8-4E8C-9AFA-9CCE1E60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2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EE28-6877-7991-8E78-8304F308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F409BB-F0E4-D6D6-8123-EC0A420E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6F4E-616E-4A2A-B56B-330EF9139488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D3279-4BE8-1E05-E87C-14A5A513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92B141-060C-7690-846D-1957FF26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B0DF-9AB8-4E8C-9AFA-9CCE1E60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7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D3723-B26F-00AD-DB4A-48371B0E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6F4E-616E-4A2A-B56B-330EF9139488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01BEED-5023-BD1A-589C-3520DEBC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5627AB-5FD2-996D-54E0-3CBC12C4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B0DF-9AB8-4E8C-9AFA-9CCE1E60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4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60D46-257E-E957-2E93-49D6771E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67F5A-DCE0-2DBE-7CB5-6E4B342A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359055-BEBD-BBC8-014E-4C7311932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1F377B-F8EA-45E2-38A4-BE264F26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6F4E-616E-4A2A-B56B-330EF9139488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F8B64A-D98C-17AA-A63A-DC9F2340B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88AA21-E56B-5FD4-1E9F-A96CFCCB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B0DF-9AB8-4E8C-9AFA-9CCE1E60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1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F47B-4ED1-BBC9-7A26-3F461710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DFA643-2E22-C832-D55E-D93C29B58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DA7CD1-19C5-1133-86A9-A57C3D83D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67096A-B6BD-BF6E-67B5-275E1616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6F4E-616E-4A2A-B56B-330EF9139488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AC1BEE-B1B8-A82D-C920-D4A7F658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CBCB70-0D80-C284-15B4-34DA3EE0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B0DF-9AB8-4E8C-9AFA-9CCE1E60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8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9ACD4-56FA-2E68-82E4-1FD76169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F3D252-A1A3-2F26-5A2A-B1DD8D222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DDD9F-D687-7A85-F338-38E0E27C4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6F4E-616E-4A2A-B56B-330EF9139488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84F3C-1963-44FD-D5D9-1A291F3A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EF062E-D815-9B52-BAB6-377DC6A3F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B0DF-9AB8-4E8C-9AFA-9CCE1E60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77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">
            <a:extLst>
              <a:ext uri="{FF2B5EF4-FFF2-40B4-BE49-F238E27FC236}">
                <a16:creationId xmlns:a16="http://schemas.microsoft.com/office/drawing/2014/main" id="{E41FEA1B-C490-37C0-5ED8-B707BC69C0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4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">
            <a:extLst>
              <a:ext uri="{FF2B5EF4-FFF2-40B4-BE49-F238E27FC236}">
                <a16:creationId xmlns:a16="http://schemas.microsoft.com/office/drawing/2014/main" id="{D956F48D-131A-C7C3-EE45-EADC0E462F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3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">
            <a:extLst>
              <a:ext uri="{FF2B5EF4-FFF2-40B4-BE49-F238E27FC236}">
                <a16:creationId xmlns:a16="http://schemas.microsoft.com/office/drawing/2014/main" id="{79911AFE-8607-CACB-6878-302248D052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1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">
            <a:extLst>
              <a:ext uri="{FF2B5EF4-FFF2-40B4-BE49-F238E27FC236}">
                <a16:creationId xmlns:a16="http://schemas.microsoft.com/office/drawing/2014/main" id="{A6277E75-0525-EA6E-E5EC-BEFA828E8D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7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">
            <a:extLst>
              <a:ext uri="{FF2B5EF4-FFF2-40B4-BE49-F238E27FC236}">
                <a16:creationId xmlns:a16="http://schemas.microsoft.com/office/drawing/2014/main" id="{3A82421B-D1EC-E528-A679-9A8444980F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6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">
            <a:extLst>
              <a:ext uri="{FF2B5EF4-FFF2-40B4-BE49-F238E27FC236}">
                <a16:creationId xmlns:a16="http://schemas.microsoft.com/office/drawing/2014/main" id="{2B7D314D-96A1-8F6F-BF50-71AD039306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8" y="0"/>
            <a:ext cx="12316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6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">
            <a:extLst>
              <a:ext uri="{FF2B5EF4-FFF2-40B4-BE49-F238E27FC236}">
                <a16:creationId xmlns:a16="http://schemas.microsoft.com/office/drawing/2014/main" id="{7CBBE86B-02C7-414B-D9B4-C585AAE9C4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5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">
            <a:extLst>
              <a:ext uri="{FF2B5EF4-FFF2-40B4-BE49-F238E27FC236}">
                <a16:creationId xmlns:a16="http://schemas.microsoft.com/office/drawing/2014/main" id="{8FE552EC-CFCD-ABFA-B4F3-4EDCD5EA91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1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">
            <a:extLst>
              <a:ext uri="{FF2B5EF4-FFF2-40B4-BE49-F238E27FC236}">
                <a16:creationId xmlns:a16="http://schemas.microsoft.com/office/drawing/2014/main" id="{D18A39EF-06E3-01FC-F885-1A09F07EFB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">
            <a:extLst>
              <a:ext uri="{FF2B5EF4-FFF2-40B4-BE49-F238E27FC236}">
                <a16:creationId xmlns:a16="http://schemas.microsoft.com/office/drawing/2014/main" id="{0EDE9F04-DE88-116A-365B-0519A4FE3B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10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Татьяна</dc:creator>
  <cp:lastModifiedBy>Татьяна</cp:lastModifiedBy>
  <cp:revision>1</cp:revision>
  <dcterms:created xsi:type="dcterms:W3CDTF">2024-12-05T11:51:30Z</dcterms:created>
  <dcterms:modified xsi:type="dcterms:W3CDTF">2024-12-05T11:54:33Z</dcterms:modified>
</cp:coreProperties>
</file>