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4" r:id="rId2"/>
  </p:sldMasterIdLst>
  <p:sldIdLst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866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5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017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140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730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49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155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45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453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86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6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307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385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619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024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204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51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1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60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96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75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4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621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29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08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14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8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97094-1F63-4E64-893B-C06F13460B1B}" type="datetimeFigureOut">
              <a:rPr lang="ru-RU" smtClean="0"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2D222-38E5-45B0-ACEB-312227FB1E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28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1544" y="260649"/>
            <a:ext cx="8136904" cy="1470025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Monotype Corsiva" pitchFamily="66" charset="0"/>
              </a:rPr>
              <a:t>муниципальное бюджетное дошкольное образовательное учреждение «Детский сад комбинированного вида № 2» городского округа Самара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47608" y="1601416"/>
            <a:ext cx="7117180" cy="5256584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  <a:latin typeface="Monotype Corsiva" pitchFamily="66" charset="0"/>
              </a:rPr>
              <a:t>Исследовательский проект: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«</a:t>
            </a:r>
            <a:r>
              <a:rPr lang="en-US" sz="6000" b="1" dirty="0" smtClean="0">
                <a:solidFill>
                  <a:srgbClr val="FF0000"/>
                </a:solidFill>
                <a:latin typeface="Monotype Corsiva" pitchFamily="66" charset="0"/>
              </a:rPr>
              <a:t>Super - </a:t>
            </a:r>
            <a:r>
              <a:rPr lang="ru-RU" sz="6000" b="1" dirty="0" smtClean="0">
                <a:solidFill>
                  <a:srgbClr val="0070C0"/>
                </a:solidFill>
                <a:latin typeface="Monotype Corsiva" pitchFamily="66" charset="0"/>
              </a:rPr>
              <a:t>Магнит»</a:t>
            </a:r>
            <a:endParaRPr lang="ru-RU" sz="6000" b="1" dirty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Самара, 2020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8920" y="5773784"/>
            <a:ext cx="3673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Выполнила: воспитатель Чернова</a:t>
            </a:r>
          </a:p>
          <a:p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Анастасия Сергеевна</a:t>
            </a:r>
          </a:p>
        </p:txBody>
      </p:sp>
    </p:spTree>
    <p:extLst>
      <p:ext uri="{BB962C8B-B14F-4D97-AF65-F5344CB8AC3E}">
        <p14:creationId xmlns:p14="http://schemas.microsoft.com/office/powerpoint/2010/main" val="1843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7383" y="836021"/>
            <a:ext cx="7075714" cy="149828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 изучению применения магнита присоединились и родители. И вместе с детьми посмотрели, как они дома используют магнит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44" y="963023"/>
            <a:ext cx="3356767" cy="4010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25440"/>
          <a:stretch/>
        </p:blipFill>
        <p:spPr>
          <a:xfrm>
            <a:off x="521789" y="2573383"/>
            <a:ext cx="3311979" cy="2508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" t="-1" r="465" b="20105"/>
          <a:stretch/>
        </p:blipFill>
        <p:spPr>
          <a:xfrm>
            <a:off x="4978629" y="2291487"/>
            <a:ext cx="2811913" cy="399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4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21262"/>
            <a:ext cx="11956869" cy="643389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Посетили детскую библиотеку для обогащения знаний о магните</a:t>
            </a:r>
            <a:endParaRPr lang="ru-RU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93" y="1572419"/>
            <a:ext cx="4254197" cy="3190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r="27578"/>
          <a:stretch/>
        </p:blipFill>
        <p:spPr>
          <a:xfrm>
            <a:off x="214483" y="1511981"/>
            <a:ext cx="3579223" cy="4180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416" y="3492876"/>
            <a:ext cx="5462489" cy="307265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7565" y="238354"/>
            <a:ext cx="11956869" cy="6433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социальными партнерами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2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2699" y="1254034"/>
            <a:ext cx="11103428" cy="4572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Дети 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узнали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, что магнит очень часто встречается в самых обычных вещах. 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 </a:t>
            </a: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решили создать комикс о применение магнита. </a:t>
            </a:r>
            <a:b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Комикс о супергерое !</a:t>
            </a:r>
            <a:endParaRPr lang="ru-RU" sz="5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943" y="640080"/>
            <a:ext cx="3749040" cy="163285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Ребята нарисовали, каким они видят нашего супергероя </a:t>
            </a:r>
            <a:endParaRPr lang="ru-RU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4335" r="8395" b="6978"/>
          <a:stretch/>
        </p:blipFill>
        <p:spPr>
          <a:xfrm>
            <a:off x="4127802" y="427763"/>
            <a:ext cx="3069771" cy="3174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625633"/>
            <a:ext cx="4058195" cy="3043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92" y="427763"/>
            <a:ext cx="4341283" cy="3255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9" b="15743"/>
          <a:stretch/>
        </p:blipFill>
        <p:spPr>
          <a:xfrm>
            <a:off x="4254137" y="3595418"/>
            <a:ext cx="6716972" cy="28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83326"/>
            <a:ext cx="7145381" cy="108421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 родители помогли создать </a:t>
            </a: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единый </a:t>
            </a: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образ нашего героя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372" y="1567541"/>
            <a:ext cx="5207724" cy="3905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" y="1567542"/>
            <a:ext cx="5814738" cy="39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6" y="1593668"/>
            <a:ext cx="3958046" cy="3161212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 вот что у нас получилось</a:t>
            </a:r>
            <a:endParaRPr lang="ru-RU" sz="6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45" y="605928"/>
            <a:ext cx="4304755" cy="57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6571" y="705395"/>
            <a:ext cx="5991497" cy="83207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Осталось дело за малым!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878286" y="1537470"/>
            <a:ext cx="5991497" cy="832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Вырезать героев</a:t>
            </a:r>
            <a:endParaRPr lang="ru-RU" sz="40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6"/>
          <a:stretch/>
        </p:blipFill>
        <p:spPr>
          <a:xfrm>
            <a:off x="764176" y="1537470"/>
            <a:ext cx="4646023" cy="259302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64176" y="4302442"/>
            <a:ext cx="6294121" cy="1210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Выстроить сюжет и приклеить картинки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22" y="2833981"/>
            <a:ext cx="4349932" cy="3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7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79325" y="901337"/>
            <a:ext cx="5264331" cy="12108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Собрать комикс</a:t>
            </a:r>
            <a:endParaRPr lang="ru-RU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25" y="2310152"/>
            <a:ext cx="5347063" cy="4010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170" y="709951"/>
            <a:ext cx="4807132" cy="36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0868" y="287383"/>
            <a:ext cx="7885611" cy="962704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Ура!!! Комикс «</a:t>
            </a:r>
            <a:r>
              <a:rPr lang="en-US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Super-</a:t>
            </a:r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Магнит» готов</a:t>
            </a:r>
            <a:endParaRPr lang="ru-RU" sz="4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3" b="22301"/>
          <a:stretch/>
        </p:blipFill>
        <p:spPr>
          <a:xfrm>
            <a:off x="1313377" y="1384663"/>
            <a:ext cx="9565245" cy="42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82389" y="770707"/>
            <a:ext cx="6226628" cy="2442755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Ну это еще не всё!</a:t>
            </a:r>
            <a:br>
              <a:rPr lang="ru-RU" sz="4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r>
              <a:rPr lang="ru-RU" sz="4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Мы решили создать мультфильм из пластилина по мотивам нашего комикса</a:t>
            </a:r>
            <a:endParaRPr lang="ru-RU" sz="4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83" y="3546632"/>
            <a:ext cx="3596640" cy="26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2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44963" y="1323003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 smtClean="0">
                <a:solidFill>
                  <a:srgbClr val="FF0000"/>
                </a:solidFill>
                <a:latin typeface="Monotype Corsiva" pitchFamily="66" charset="0"/>
              </a:rPr>
              <a:t>Проблема</a:t>
            </a:r>
            <a:r>
              <a:rPr lang="ru-RU" sz="4000" b="1" u="sng" dirty="0" smtClean="0">
                <a:solidFill>
                  <a:srgbClr val="FF0000"/>
                </a:solidFill>
                <a:latin typeface="Monotype Corsiva" pitchFamily="66" charset="0"/>
              </a:rPr>
              <a:t>:</a:t>
            </a:r>
            <a:endParaRPr lang="ru-RU" sz="4000" b="1" u="sng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Monotype Corsiva" pitchFamily="66" charset="0"/>
              </a:rPr>
              <a:t>После одного из занятий по аппликации, Саша решил вывесить свою работу с помощью магнита на дверь, а не мольберт как все остальные. Но у него ничего не получилось. И у детей возник вопрос, а ПОЧЕМУ?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5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2858" y="757646"/>
            <a:ext cx="9392192" cy="54472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4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Выводы по проекту:</a:t>
            </a:r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1. Дети узнали о свойствах магнита</a:t>
            </a:r>
            <a:b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2. Создали комикс о том, как используют магнит в современном мире</a:t>
            </a:r>
            <a:r>
              <a:rPr lang="ru-RU" sz="4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/>
            </a:r>
            <a:br>
              <a:rPr lang="ru-RU" sz="44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</a:br>
            <a:endParaRPr lang="ru-RU" sz="44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61406" y="704124"/>
            <a:ext cx="9144000" cy="143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u="sng" dirty="0">
                <a:solidFill>
                  <a:srgbClr val="FF0000"/>
                </a:solidFill>
                <a:latin typeface="Monotype Corsiva" pitchFamily="66" charset="0"/>
              </a:rPr>
              <a:t>Цель </a:t>
            </a:r>
            <a:r>
              <a:rPr lang="ru-RU" sz="3200" b="1" u="sng" dirty="0" smtClean="0">
                <a:solidFill>
                  <a:srgbClr val="FF0000"/>
                </a:solidFill>
                <a:latin typeface="Monotype Corsiva" pitchFamily="66" charset="0"/>
              </a:rPr>
              <a:t>проекта: 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ознакомить детей со свойствами магнита через экспериментирование и узнать как он применяется</a:t>
            </a: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96537" y="2321242"/>
            <a:ext cx="9144000" cy="228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b="1" u="sng" dirty="0">
                <a:solidFill>
                  <a:srgbClr val="FF0000"/>
                </a:solidFill>
                <a:latin typeface="Monotype Corsiva" pitchFamily="66" charset="0"/>
              </a:rPr>
              <a:t>Задачи проекта: 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Сформировать у детей представление о магните и его свойствах притягивать предметы, выяснить, через какие материалы воздействует магнит. </a:t>
            </a:r>
          </a:p>
          <a:p>
            <a:pPr marL="571500" indent="-571500" algn="l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Узнать для чего используется магнит в современном мире.</a:t>
            </a:r>
          </a:p>
        </p:txBody>
      </p:sp>
    </p:spTree>
    <p:extLst>
      <p:ext uri="{BB962C8B-B14F-4D97-AF65-F5344CB8AC3E}">
        <p14:creationId xmlns:p14="http://schemas.microsoft.com/office/powerpoint/2010/main" val="28533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046" y="652100"/>
            <a:ext cx="5947954" cy="850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 чего все началось! 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046" y="1471748"/>
            <a:ext cx="3992880" cy="2094412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 одном из занятии Саша решил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прицепить свою аппликацию отдельно от всех.</a:t>
            </a:r>
            <a:endParaRPr lang="ru-RU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t="28894"/>
          <a:stretch/>
        </p:blipFill>
        <p:spPr>
          <a:xfrm>
            <a:off x="1249680" y="2847702"/>
            <a:ext cx="4786477" cy="2860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0" t="15079" r="32639" b="7142"/>
          <a:stretch/>
        </p:blipFill>
        <p:spPr>
          <a:xfrm>
            <a:off x="6648993" y="554305"/>
            <a:ext cx="2455817" cy="318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9300" y="3905795"/>
            <a:ext cx="4689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Но ничего не получилось. 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мы вместе с ребятами решили исследовать магнит</a:t>
            </a:r>
            <a:endParaRPr lang="ru-RU" sz="32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6319" y="642598"/>
            <a:ext cx="5377543" cy="2126727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Прочитали сказку «Мечты одного магнита». Легенды о магнитах.</a:t>
            </a:r>
            <a:endParaRPr lang="ru-RU" sz="3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0160" y="3931921"/>
            <a:ext cx="5421086" cy="193987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Дети с интересом посмотрели серии 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познавательных мультфильмов «</a:t>
            </a:r>
            <a:r>
              <a:rPr lang="ru-RU" sz="28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Смешарики</a:t>
            </a:r>
            <a:r>
              <a:rPr lang="ru-RU" sz="28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 («Магнетизм», «Магнитное поле Земли»)</a:t>
            </a:r>
            <a:endParaRPr lang="ru-RU" sz="28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28147" r="-8028" b="-28147"/>
          <a:stretch/>
        </p:blipFill>
        <p:spPr>
          <a:xfrm>
            <a:off x="217715" y="855618"/>
            <a:ext cx="4393474" cy="32951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51" y="3076303"/>
            <a:ext cx="4450080" cy="333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693" y="182881"/>
            <a:ext cx="6230982" cy="239050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Познакомились с модулем «Магнетизм» в научной цифровой лаборатории «</a:t>
            </a:r>
            <a:r>
              <a:rPr lang="ru-RU" sz="32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Наураша</a:t>
            </a: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в стране </a:t>
            </a:r>
            <a:r>
              <a:rPr lang="ru-RU" sz="32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Наурандии</a:t>
            </a: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» и провели опыты.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84"/>
          <a:stretch/>
        </p:blipFill>
        <p:spPr>
          <a:xfrm>
            <a:off x="6371611" y="671082"/>
            <a:ext cx="5027910" cy="2738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84" y="2573383"/>
            <a:ext cx="2820218" cy="37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2602" y="209550"/>
            <a:ext cx="3605348" cy="132846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Узнали о полюсах магнита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15245" y="1742396"/>
            <a:ext cx="3966755" cy="282559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Измерили силу магнитного поля: рядом с магнитом, на магните, на разных полюсах магнита</a:t>
            </a:r>
            <a:endParaRPr lang="ru-RU" sz="32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/>
        </p:blipFill>
        <p:spPr>
          <a:xfrm>
            <a:off x="851160" y="1742396"/>
            <a:ext cx="3008233" cy="3208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408" y="1433514"/>
            <a:ext cx="3494859" cy="46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9222" y="95068"/>
            <a:ext cx="6087292" cy="165857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Узнали через какие предметы действует сила магнита</a:t>
            </a:r>
            <a:endParaRPr lang="ru-RU" sz="3600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59924" y="3345905"/>
            <a:ext cx="4410891" cy="2592978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 как с помощью магнита, можно достать металлический предмет из стакана с водой, не намочив пальцы 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9" y="643706"/>
            <a:ext cx="3406685" cy="4542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87" y="1959428"/>
            <a:ext cx="336042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2064" y="1003446"/>
            <a:ext cx="5146765" cy="3388881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Опытным путем выявили, что </a:t>
            </a:r>
            <a:r>
              <a:rPr lang="ru-RU" sz="3600" dirty="0">
                <a:solidFill>
                  <a:srgbClr val="0070C0"/>
                </a:solidFill>
                <a:latin typeface="Monotype Corsiva" panose="03010101010201010101" pitchFamily="66" charset="0"/>
              </a:rPr>
              <a:t>магнит притягивает только металлические и железные предметы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" y="408985"/>
            <a:ext cx="3433354" cy="4577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227" y="1711235"/>
            <a:ext cx="3788773" cy="47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158</TotalTime>
  <Words>367</Words>
  <Application>Microsoft Office PowerPoint</Application>
  <PresentationFormat>Широкоэкранный</PresentationFormat>
  <Paragraphs>40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Monotype Corsiva</vt:lpstr>
      <vt:lpstr>Times New Roman</vt:lpstr>
      <vt:lpstr>Wingdings</vt:lpstr>
      <vt:lpstr>Натуральные материалы</vt:lpstr>
      <vt:lpstr>Тема Office</vt:lpstr>
      <vt:lpstr>муниципальное бюджетное дошкольное образовательное учреждение «Детский сад комбинированного вида № 2» городского округа Самара </vt:lpstr>
      <vt:lpstr>Проблема: После одного из занятий по аппликации, Саша решил вывесить свою работу с помощью магнита на дверь, а не мольберт как все остальные. Но у него ничего не получилось. И у детей возник вопрос, а ПОЧЕМУ?</vt:lpstr>
      <vt:lpstr>Цель проекта: познакомить детей со свойствами магнита через экспериментирование и узнать как он применяется</vt:lpstr>
      <vt:lpstr>С чего все началось! </vt:lpstr>
      <vt:lpstr>Прочитали сказку «Мечты одного магнита». Легенды о магнитах.</vt:lpstr>
      <vt:lpstr>Познакомились с модулем «Магнетизм» в научной цифровой лаборатории «Наураша в стране Наурандии» и провели опыты.</vt:lpstr>
      <vt:lpstr>Узнали о полюсах магнита</vt:lpstr>
      <vt:lpstr>Узнали через какие предметы действует сила магнита</vt:lpstr>
      <vt:lpstr>Презентация PowerPoint</vt:lpstr>
      <vt:lpstr>К изучению применения магнита присоединились и родители. И вместе с детьми посмотрели, как они дома используют магнит</vt:lpstr>
      <vt:lpstr>Посетили детскую библиотеку для обогащения знаний о магните</vt:lpstr>
      <vt:lpstr>Дети узнали, что магнит очень часто встречается в самых обычных вещах. И  решили создать комикс о применение магнита.  Комикс о супергерое !</vt:lpstr>
      <vt:lpstr>Ребята нарисовали, каким они видят нашего супергероя </vt:lpstr>
      <vt:lpstr>А родители помогли создать единый образ нашего героя</vt:lpstr>
      <vt:lpstr>И вот что у нас получилось</vt:lpstr>
      <vt:lpstr>Осталось дело за малым!</vt:lpstr>
      <vt:lpstr>Собрать комикс</vt:lpstr>
      <vt:lpstr>Ура!!! Комикс «Super-Магнит» готов</vt:lpstr>
      <vt:lpstr>Ну это еще не всё! Мы решили создать мультфильм из пластилина по мотивам нашего комикса</vt:lpstr>
      <vt:lpstr>Выводы по проекту: 1. Дети узнали о свойствах магнита 2. Создали комикс о том, как используют магнит в современном мире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комбинированного вида № 2» городского округа Самара</dc:title>
  <dc:creator>Admin</dc:creator>
  <cp:lastModifiedBy>Admin</cp:lastModifiedBy>
  <cp:revision>17</cp:revision>
  <dcterms:created xsi:type="dcterms:W3CDTF">2020-02-14T04:34:02Z</dcterms:created>
  <dcterms:modified xsi:type="dcterms:W3CDTF">2020-02-14T08:01:35Z</dcterms:modified>
</cp:coreProperties>
</file>