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4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8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1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6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2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6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E371-355E-47A4-9159-40853596CFA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8B39-43FE-4743-8FE6-FF10F9F9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Знайка | Мультфильмы, Милые татуировки, Книжные иллюст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3024336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908720"/>
            <a:ext cx="4392488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факты  о могиле Неизвестного солдата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3" y="-150564"/>
            <a:ext cx="9171072" cy="70085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1412776"/>
            <a:ext cx="2438833" cy="52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58" y="397113"/>
            <a:ext cx="576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Когда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России отмечают  день Неизвестного солдата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590465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3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3" y="-150564"/>
            <a:ext cx="9171072" cy="70085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1412776"/>
            <a:ext cx="2438833" cy="52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2343" y="332656"/>
            <a:ext cx="7880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Какая надпись в нише мемориала, на могиле Неизвестного солдата в Москве, в Александровском саду?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86763"/>
            <a:ext cx="3205926" cy="198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38" y="4854415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852936"/>
            <a:ext cx="3168353" cy="292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3" y="-150564"/>
            <a:ext cx="9171072" cy="70085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1412776"/>
            <a:ext cx="2438833" cy="52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Какой солдат должен был олицетворить могилу Неизвестного солдата?</a:t>
            </a:r>
            <a:endParaRPr lang="ru-RU" sz="28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07904" y="1412776"/>
            <a:ext cx="4896544" cy="391359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Герой должен быть рядовым, на нем не должно висеть никаких военных преступлений, не погибшим в плену, и самое главное при нем не должно быть никаких документов, удостоверяющих личность.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3" y="-150564"/>
            <a:ext cx="9171072" cy="70085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1412776"/>
            <a:ext cx="2438833" cy="52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18864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Откуда был доставлен огонь на могилу Неизвестного солдата?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28" y="836712"/>
            <a:ext cx="2671737" cy="421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6727" y="1089610"/>
            <a:ext cx="26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Вечный огонь - 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арсовом поле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3384376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95736" y="2636912"/>
            <a:ext cx="350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Вечный огонь –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Нижний Новгород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3" y="-150564"/>
            <a:ext cx="9171072" cy="70085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1412776"/>
            <a:ext cx="2438833" cy="52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Когда был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учреждён 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установлен пост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Почётного караула у Вечного огня на Могиле Неизвестного Солдата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915816" y="1700808"/>
            <a:ext cx="5400600" cy="4032448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Караул был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учреждён и установлен 12 декабря 1997 года.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3" y="-150564"/>
            <a:ext cx="9171072" cy="700856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688"/>
            <a:ext cx="3240360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5111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      Спасибо за внимание</a:t>
            </a:r>
            <a:r>
              <a:rPr lang="ru-RU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22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2" name="Picture 4" descr="НЕЗНАЙКА И ЕГО ДРУЗЬЯ. (Персонажи мультфильма &quot;Незнайка на Луне&quot;). Скачать  или распечатать картин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690045" cy="6237312"/>
          </a:xfrm>
          <a:prstGeom prst="rect">
            <a:avLst/>
          </a:prstGeom>
          <a:noFill/>
        </p:spPr>
      </p:pic>
      <p:sp>
        <p:nvSpPr>
          <p:cNvPr id="13" name="Облако 12"/>
          <p:cNvSpPr/>
          <p:nvPr/>
        </p:nvSpPr>
        <p:spPr>
          <a:xfrm>
            <a:off x="2915816" y="0"/>
            <a:ext cx="5976664" cy="34290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Привет ребята!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Меня зовут </a:t>
            </a:r>
            <a:r>
              <a:rPr lang="ru-RU" dirty="0" err="1" smtClean="0">
                <a:solidFill>
                  <a:schemeClr val="tx1"/>
                </a:solidFill>
              </a:rPr>
              <a:t>Знайка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 кануне 9 мая, я решил почитать книги о ВОВ. И нашел там много новой и интересной информации для себя.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Сегодня я решил поделиться с вами очень важной и интересной информацией о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огиле </a:t>
            </a: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еизвестного солдата.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2288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01008"/>
            <a:ext cx="59766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6" descr="Незнайка, детский сад, обу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Незнайка, детский сад, обуч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Незнайка, детский сад, обуч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data:image/png;base64,iVBORw0KGgoAAAANSUhEUgAAAKAAAAE6CAMAAACmm6mOAAABelBMVEX///8BAQEAAAD/4c7/0LLv08Dv7+7/wZn/v5b/0bT/zq//zKv/38v/yKX/yqj/w53/28RaWlj/1br/tYb/uIv/soH/177/3MX/vJH29vV1dXT/xJrv0Lv/rnr/s4PX19cYGBgPDw+JiYm0tLTOzs4jIyM5OThMTEyhoaGtra3n5+diYmKVlZUmJibHx8fvx6wzMzJHR0e9vb1sbGsVFRSEhIReXlxRU1LGsKHvyK/vv6D68uz/wZH/qXL2t4/FlXbsoHDSlGy7mICFdmxyXU/gx7b55tg+LyVXPSyvgGLtpniDW0AZISWEZE8wJR4zFgC0eFIpMzimfGBxSzPjp38aAQC5iWqWYkEkFw/JhVrap4aQb1p4UjlTQTVMKQgqFwaKVjJHJAC7fFKciXxhUETPqpNWS0XStKCpkICYjIN1aF+wjnlYQzY9NC62o5bFnYOHf3hxV0c8JhVCHACobEOXblRQMhpsPBvDd0dYOibrl2K0c0p5WEKicFCwshmyAAAdB0lEQVR4nO2diV8aSfbA5YmAIhAuOdoDvEAUA4LBYVBj1GiSlc0YxxiczGQ3MWbikXF2ktn9bfK//15VdTd9N2A17uezW589oiD95VXVu+pV1cDA/9r/2n9BSxWmSCt47hrEsOVA0aqL+am7BlK12emlWeRyiY1CZvJ3TSW3qRKBm2oDipTZ/xAp5ikZrOTVgARx9q7ZSEszycH8AOgJ7xoO2wOQYDxpLaALFu4abyDcnhkzM3rApbvmq7SZID37nyfBtFK3zE/pAWdTdwu4sJCWCQGWDSYJFO4Qb2pmpTDgycizZFoHWB2A0p3hLVSJvUgPFCQZQlEHmE4BzNwNXqHE1DM+f1HuZN0QnFlBe3InfMuy2GBAr11kQE8NXHdiTmYUk3emYAYIQLofVu+UD7VLyhQwnQNqA/vdZpVGl4jJDHCODdN+8xXUTgHovJj2S+wbLBf763dl1EBQNgVkr5cW+ivERQ0P6LwszevpGvTTnhi4LJZ8LljEr9A/k+yxkZcBILZy3/gGbAacISGGA33jm2n7Lp2Lsp+aUKRCuqWZ+U4JIdy3CDQv8U2TnzrublSF/aArpEQBAjDFu9p5J/cpNlkQ+USt1sUo7BOgaFtFw6WPMu8akEVtUqSW70IjQn9mCY0xocZ+mOlGY/cp/CRIAGL2r9SNxu6Ppl6hApxmP6x2o6n75PZXqACp2S/8Zet19aBpQajxGfvizdAepgHGwl9jsVhSCJnLENQC7os3UwBJBVaeJaPx+GRMODAH3Is/V2Zc+8A3QBIbkBsYSP1w3IjGJybi0cahhQQfrq+/kGPTvngLxIxgmF7IHjVikwg4MRk7Vg80Vft9fX3im+RbVPoBuASkq6Z+3PAlETBO+viJKrqDvWdPto6OjlrHn/fwp5dIKHZzf/Q0ejKwOPVXnzeZjEUnJ6PRaOyzYpQ1vz0lMyeZ9Pl8jcbTbyfwamJ94iUDdE33ARDVIIT3Ba/Ph4S0Jb/K+Y/9rVgMiWOUj3yDePzVCQ6D+L8YYa0PgCnstn0h5PVSRNIa+6J3k91qxJj4CJ9EODlBGssx9WUQpgGEEG1eRtkQE1wHSZ+E5vOKr6GQozhSJyZeKe2Ps20KXgdCAdJEyg1mnDcFyhVSNgpJxMg6uS/OQqq60QoEgn6/P8gYhU3y6JMNgbAFtA0hyWSKTzyEPqXg/nIkBAL+EbfbPUIRA4FTfPIeowsScLEFWQtQQhThT/0J3MNbQgj5hiOR4eERCuF/jaqPgCIc4SZtRG5+PyVkIsw4z5d/2fAG/O7hyNgYIo5QUT0CqPuD/pER9/AwgiM5aTIqEvqSUToKnZ/EUz83fCG/G/HGGCFp7rM6+V/CJjeKSClHRrCXaSe/6sMcqcZ8oSDhu4eNEEqCIqIbk5qMyAj9Qezk6OREHBzPDy5u+UKBkQjiJRIJJByTOCIiM8HWE6IIfUTXvHF6Eq/8hAOQ8Y0mRkdFxAiVHWUm1G1EjQjj8YdphwF/TPoC/mHKMkpbgtGIv8H/MkQ9IRmFaFB+cZYvjR0cHI4Q+cmNikz1C5GwPVUYIJnI8Te8B2FK+YFTX8QOZjiDg4MikQJvtC1DlQiDAdSF6NnwtsVF5bz7IYoaZljkG5Ta6Gj7R4VUFYSSCImy/oEv34xyhW2FqGi32MGDJk1JqBMh9vHPfG3dPCg8uEwsKQvQjE9EZCpozGCa/ME1teBhZSbsh4XnOIXJCLTmo4SyklT0cZCqwodcF+xmmB/KeuUklvQG7AUoyVApQrckQjR3XANPVinB1g4Wnrd72JqPyVANOCyKcDL+N56AJUWwOBdFwE56WOpkVR8PS9NkkqsmhFUx2CjgFI7GyBDsoIcVfRxRiZD08eTfOTo0U5BaYYSZgXI8mvQGOxqCij6O6PuY5yyZmUtJhOGfotGOlIyFBEfoPJ7I8QNcraQ8EuFzaQj2LkE2CKNNfoC5pZTHk5phMeXTGNOCCfL4XiRIBiEB/JkfIKwgoCe1QAn3G17iSd+7t7072AGgVlMPS8Yk+oZfkhWmPKSl6LoXHKInGBlLnANc2xEqAUW+NuBLbl51ATyspZZoJ7cw1EQJzgF0b0moKqzTWfKcWwXSLKREwtkrmjogsSZ6zlV4aynCUaMejtw/xa9IAF9xyxGilhElOF3fIYQ7YyQySlxDxnKeqAQYYRHV2TuSbH0UQMAtbj5rPicBfgyOvCOEZzT6uAcwbu0RJpTuViRy/0MWxGGMgPwCp+mKCDj1tl6/f0USvzR6G7yC88FRI8THQ+ej7RkixntUeCy9eUMBuWUX0mkGmFr4hIDfNZHwfQIRE+/gelTp6Et4a+/RAR9Uuvxjwx+q7XUSeB0kpmSRF2BlWgRcrRPA8SwSvk0g4EdYG5UCJQVehib1d+WwbixxtiPTMW3PFzAsAX5EPgTcJc8/p4DnmkgOOxalB+/fg0viS0Q+zIG0MI+SJUvMEOIKWFtKtYfg/fHxIUqIuvotfEiQNMKoDDk4hBRvUZyjg5QvkTjfUdC9/7A7mMFpBi2vA4CplUe0h8eHRtfwYa8TY2fgGrvHMh0i4yCONLSAbPomEmMfmiB6kgDvrodGh4auYQQBNx0BXGoxwPFfH5TpMIwQTJZQoG10cJtoHpaZSYyef2zTfaR0Q0OjV6cJHKOHAs5iboCLbAym0myOJCq18IN5MgwT2H1jcjIrkRh8C/CBTt3E6L0PV8AmBGS210YpHbY1uB/BvzoQeOpBUc2QOUIAz3PhcPgBCVMikY+PxsScEaHC+fF+9F5beER0V293B4fkNvp+JzJ8AXBJALlZEklRbzPAX2uUEKfmuwTVcVJLuJrXpG+Z8PR02M6h7nbXAaoI+Ipb4Ue+nJImMQEMVzyEkBQBXjAjITHSgfjdtkhHpuyQuo2+fxfB0BhfRDXDL2pagQECuHxBAXdz4UqYAKawl+/LqWhGOPZIFN776yEtHbZdqBOP5jXAUSz6B7fqqAJzt6iWuf/dWi1M2yqpk6kqsuVjsvA+GtJJAhxxo8O1ydmjTokSxB7+wABrC6klVIc7Y2zBITIWefSa0m3/uqbr2vYIJA61+xPAk1iUY36ruEAAZy/EOUIBc1OpNCoNuCCOXmSMuKFEdmtDv9VqucqusQB3InQ1AmfJQYxnVLdaGUhRX4ZY4t9w+C2lcQimKkOj12wYUuFVt9cGB4cWkb+2ZEiIOpAt6LizsB/jGRcvAwJ6Fpkd2a5VZj2zD6Y8U78ODaHpaA4/Qro5pCMQvxH51vKFjwYCzJxGWHrLfwPNBtf8GywPpNJnVIDjlVq6kJpaTnkW1shTP0K9WZTV3W4uRwFTq3rADyAuifn9hwAxfjETtnSlsHBOBIiA6cVafhbjUOxh0q5dEXT9JIhfy55FBJxJ5fV9jMNVBAy2MP7nOIlJ9ujXx6P3qQCHtj0zMwWit3/Dh44nMgd1GJd7cTGcJhNoNkXFq+rgj82IJMFACGDrd4582Mc7o4/HqScztF0QfZvdIfzxLZm7MsVujs3wgl6Ca1TFiIuegT34xs2XIS39B5w/fjxOAX8rUMOM0wB/2oWbmz1ISCK8ZiqoktKPQXGGsDVP4QB+4bneWfg5+iw7joQE8Hq1kMK2tEZ+qt60Lltwb1wkRB25uJrGOSIO0HYHb0N72RgBj/kW8y8+nJg8uRp6/HiIkKxtV1aXFj6i3zJ+9bpVDSkAK+EH+cJUeooNULlhFApnMiBZUDziuuSe+kd8YjK659qlhIRlfHdt/Pr9VRP29rxCC8YlwFz4AeqfFY9HNUfwz0DqYHGtqcG1/G3mD1KW5TuAt4MEkLbEx4ONgBAQSN0MnIuAu9OLtenZWVkFSXyDH0/afDQ72NjnWVWRfkgAk8ImzK3dEwHXvvppNY/XGwqefBAFeJ73LOSXidl+q+D7/vEHuD/cBqQZaoDV6SVei01lUhoYS/qE0CkUP3w3hnz3tluCyBcKnr4XFfUaOhU01bm628b7/vEaPJIFKKbQt37/9urhqz9+5IPYjDNAn0/Y+Ix+/Mft7fewKYh8AbQLIs+umCOZ2mZDgfJ9rxyA0kITLTfE9jcuSUwRMElr3JJHh18vb043LwXGh4Du5rYowutpD1FBq7sKvsfZdwo+aT12QmxFHoAlChijVYJx/FdDEITAJe1jwud3n0kiHFqrrObzS78xPoL3/ePi3rBbBUjLFqJMiHxW3nNkDCIhqXihhaBJnzfkzW4IIuBIZCcrz4nx8/Ndhsf4Sk23qtHiGW/jyf7eM4LIJc26irOYAIojJx4lgMJRlhaRBYKkkqd5JeKJTcIbyuzRgh8loB9H7c1msrG1j1+YS/S+8gcBjKoBQ8JGsxUSAd3u5tyuBIhuLKWj8/ed368DHPl0uNkSfL6j42icS/4j9fOkoouJSiSTwyscbIZYFyPA8Dt4S5Xy48ci3feP0QCf+oNqQvLvi4NPrdObgFc4jHEqoKmhpSOAdJKQIUgqFgOHl4I4BglABB3/D0MSHVqPxLULWrQSTgFI/vnpzO33u3daIeEJr1T/8kvKJ5bSEj588OvPgqhmJIILgPD1LklO3xs7f1uFz6jaQ4G2CFmNHsqUVPJ9agU2NmMxTqvGc0zN0EbGXyDgv9wUFaEoIwrx6eAEIHP1/grgl28oahwLbRESvGBQLMf0XwRCh75kbI4L38DKGyo5STXjQ1sHgZBXJkQGP5NO0Ns6/vYN7Vg8Tq2PJOERCY9VtNYvcIKhaTrmtZjzw1NSEB0S6RDo0UVQchaYELEjSS1ryEtLaamVmKTTnfYxxWd44l8JpOrWd8KJb8Dz14Y49oKsODVYrQdDgprQ3y5TnViX9RGTr4RHysLF2mU07c/4Fc8svGkgIKudJb01Un99ebh5tOEVqEvIXlAAthUm/U6sc73CETBA2oRNnoFT+nmD9Zc0oNz1zdOby9d7zZtWQJahPyD4JMA4s4lykTLp3JOVL4LMd8S3fmvxm+AjZcl+cUr6g2xKCq2bPabv/P7Dy8vPAivnnpAnCcUjFfU+4eepgYUvAkUUhOO/cOVDGT4RvJLhEAnZpAxs7B36iVPT/HR4fHgjUK9ncjJKBSiX0iPTCxJqLp9s4rAQNr/wPszAU4HPEiFBrLcRA/7Tm3r99HLP3ToQ9lu+pLwRggGycSc8E5PSS6Xffy9N8z7qKk9SCAdtwvrZsCRFf+v1lz/fvHjif1cPXTa2TgVxbwSZrKyIn/E5ub/AM8+WZG5k8+t+96jOtK//9M9/rq+vR73Bm/rGVwLolfdBMDwaLbxwcjenvCsS9pNeUfeOXJxeUMT6P9ZfPZ+IJ0PBvdbBcePZJ0kdS3sgSFd7vzhZ2r2q2G9G9zpQAyva/8jOP9fjX6mZaX39HHva9Ev2rM0nbJw4WdldU271AjgSfKLeY9XxXyai6LYgFDVy2XpQscFE5DvG8Vtz7Gy1sJKPED4RmP6lVqX+40TMi/8MCEIsPrH+y5lfBqTDL5kUfDfisticI91scPzYjU/yavxnP+LsQO3tP4DPW6/ezNVlPqX45L/MOLCl02C7JlSPRGf19Mt6PBnAvg6cCFv78MkvS4/OZMRr7Sn3dAL/XQYeo82QqBG9iCicvlmfiIWCI8PuZouU6jTRXRFEu0F1X+sSIKsawpw81HZbMdytiVI5RnvVXJ+IklKzs+xZwEfqy08JtkQnbL5G4WU1Q5h3J5ttrCd25fPvE5O+wNlO8wD7mJT2xpuSryIIR5+zpHM1R724uPex9Y5h0sH1swhZIgx6N6KNPbJhDUV7dLjHVrTndEe9cN5tpTt7TPW0f02i/SAx5/Cjd83Xl3t7cLjhaz25EQ/+AChqvx/3zUw1C0CAdQQkG9dOTy7q7qDQaDx9vq/Yim3AB5ydmIJ5D+PTXkxEj1Blu3cusJNHyE4RDP622mqvmNXpUC7pNkWrWPbwvyeiyU20KO72XhZ0BJ9KJWRF7QAkY5Ivn7UA4f/QCm8eB4Oyi432LhmNbrFKo6ru4AXg3sVWIxAdG9TSSVR2NAiIDNc/XZzenAqxyaiLTpB53QB08Z4kllPYBT+hE+jzbtzQfZJXVzsXj85ax3uNaHSfHk+mHYDA/sPTYbA+eYIOQbRmpzRFOBKhRfCBw8+xGAXMlqsaG1JVHa3Codkcb4NDMEbc+huWH/Kz/a9Cs/FUrNgqq7QMZKRzy3jxzdoIkGpBJDqkUbGYeEk29p9WpWOG5hXDsG30gFM+IWV3/tgv6CgEiMw2NyUHH0Ni7N82VDHXVoptncPpvKOczdEn8CIeIz4rEgob6JhubPg2nmDIrurWak2UG6u8FH/L5QhH2/OV4FkUDbGccUt+RQt3Eos/1JxVkWPnYKqsHo9jIBbsBiDAN7KBl+YEfcnoZIy4L0/I7mvV24q1IpsxSq3NYZ6s2PCFVxYZILUfdCcf8a6eTigB0ZnOidMEiiqdc+sjmbQnSWv50OSn//0yRnytEbK+ioBbxI5FlYA4i3NZyS7Pa3r+ll6h7vxUDSBag+bDF1HmDKKXgIDfiHLeitP/ZwyZnDzuQAN4WxHqzxjWABYGPH/GmzEJECVIzBt26XP5vBaYLyv1jcaxueUoXLIRIH767Mv4iy2BnrJAuniSDsH2CXpQLc+pDhbVOQ63Msl2gJmBgZl/xyezm3SdbiTgjU0+Z66A9A1KaiJtD9/Wc12wAZzHt/wdDfEnvzQEo3sKQOzeOTWfwbGdt/IZ7ADLBBDtCDtGIxiKTaKfn20LWNuh5De6D7nNKqJdF5fJEi3Z/zdC/Gg2RaQEAupmfahU1KuFW00Ty0iEdfHUGwpIN/HFojgCRUDQqGTxD3TRict1m1OfDT5O9dHkyOt/xERL7IvRMEl0R7M68ZHfan1X+sveS0RtHa0Mvqn2NOklqyQ+MdCkgMRnMfhbKBsczXoLa2KcL1J+NHkTWjqvd/Prk2/74sZZ0s0GkqKAhtg9q0K7gxjZdydryI12HgEBIasL1MU/yBkC9nxwVNgGkJ0HtPxnNPpQYc0ySlXdEWDPMbKdLy2a+tU3b8JtkRGX3uzvoGwo2p79VnvAKn3fwpRiOukSbR0A9ho92Xax4lhO+TeWgPPaNKbI3SOgjZ6mOLRqTeHXQtaQQXyxZOhg9jxLOjiPFmAxn68oHao5kxlMXywaHuDZszk2P9JcSag5MtLIgsgvZg2PMe5ZEdopakMGqyjByN1yuXpP+JueWm8FaHkKqyHgLXzWrg8RtwWcNzLGvYfvXRw63CEgZ4fQOnHZC6A+KLld5Gmh00wIXNYnARtETbcKPLuex5CxjvWhpB2Et7xGxTJ7bgRQtBY68bTVv7jtlqsuO1kfmWvfoB4Ct1+OSJW60jUGk0DzBrWl4XEc9ZLWmt0O0KX0dm4VFLfbTKVk5QJ0BajyFzneDGEX4MnysQesyt+V55qxrXMticf+QHRo3y/FryrAJknTfnjJJtYn78lKCzn8lposFztVD7fTMoyQxs88j4i1F4v07E5urRDlx/HWigcda8KOAFkGliOf7qo08ydnO7z3gyufzVKO6rnGQZEBH8eimW5uejCJew0A+SlAm7VYzYMNs1dGb+RXxtrNTRQAHepzKWfCoelvY7R6bKdzhONqeyexe/uxpU7lzW8Qdq5iXCYpaBNATnx2CxGax3Y6BDleCdFN1NT5EOR4dU+HfiB7ahdDkJ+jZZ8jbD/WOH9q9E6OG1w6v+QNoNMYle/G+45NMcx1eocZ5+sWOs0gQbnDGJp7hXJnw7BjO8f/mkRauWAfanTYw8D/6iixBt0meO90Djtx6QxdxHRlsy6r/HiHrpYj95HUWBQG2WzWVIwwP2c/DFwO3WcrrZcgXDWTMUzUkCli38Xg0H0u7bCdFuXPzbl0kGSxP2PXx+DUpUeqAiSCNlcsZlQpL+InqPNWWjTanLr6TbteQp6VKZZKxax0eVU2R4LdovKmMlA2V5VMMefugTAcdIhVLM2LjVVMl4qZrBIrm5nD71EqFtmgcG5DnUliXCUj+nOVIJfL5Rxp5fI8ErdX8xy8dVx776+G05BYhc5ede4ukq4iE/Mv4tzlfp2mB635HLzxqIclMSNAx/h6WpftK6DpfexdAfLehKNsPSwc6wGdvI26q8tMzQAfOAhoX0HTASDXU+g0rYeldz2gk1cydZWiMQN0xFcVm/4O+R4AnTwcgIemdhSwq0SrGaCTxxcY7n7uFtDRS045aOr/csCOlxPvCrDj7PNdAVo7/f8BgBxsnbOAHGydo3qwgxUn23nuLKCtMYa0bWG9oxcB2xljEnDYVW056c3Yb2Bbst+/4yigjbdAY16b4hVHHVa7wJPFGzbFl066/HaBJ8v8Wfexs4DWM0DMalgPVIcvRLcGrHXyJq63N3YJKBbj29RQOwpotQ4nL25ZnwjiYG5mgF55av9oy1niMKCVQyhrOEuD6DCgVfJDTj5bqnOHr2y3GF7t9VXrCgcHU8ADlh6rou+sAR29cdxif5Pi6BjLLBjPmkF9s0j0K3x5y+UAx1bCaLPQIIqus6wDcvbWe3OfX6k+LJ2euwpKVDbW8vAmRz1W87Uc1XOtqrec9bfMjYRqjdBqM6OjaX4rwKmO3uZycb3pQ9dM56faxFrNEmeNsTmg2g+1rFxx0hibBsaaYM3ylD0njbFpvKFRv1YuoYMr2laA6qdapSActXVmgNqBZeVxOZqAMwXUnp1ltYPcSVNi5izr1jCtHEcnTYkpoNYDsFDVjkbGpoDaYhgLVe2opjYF1PnxVge2OqipTQANhGKxIOCkpjYDzOjeaZHOdjIqMQPUT0yL4NhJp98M0CAzbjEIHcyjmwEaVLSZx57cDwDuANAgGO8wfOkLoKHiMB+ETipCM0Cj95oOQu5nKCuasbNgHAeZ7wV1MD1jAmi49mExCJ2rEjUBNPTwLAahc8kFY0/ZxDSYD0Ln9IzJqffGxtU02+mgnjEENFMbpnkSB/WMoR9qdlauallRKlZm/++YP7Ogr4u2WN1qb6HEP9i7Od1sAszlcuWic4AFKId/ODw+uFLtMTCLguQcEsBNyx8IbBIJVuch7GBkjPFkdksIuv2fdtobCsziyBX5/DciwZYgnpztHN0A3QEI+41QwO8Otm6kU1bNHNCUSs5wIL5dqQVTvN1/ogjhRgi23kl7B8DCha8pTyWRBU6VTGFmtcb2TFQf8LyNhk5jODyVz6glW17MpbAyrdbW9K+LA1Ormq0I/G6jYaak3XOQCWcsB5VK1WTphpP5fF5/SUSVkxS1SRcol1yWuRbNhS44IB4sped1W7Pglod+FFby06ur+emZWU04aRuhqSr6oASwmIZVg7Pr4DbHQuTZ3irIazS0qwPXTg1YLdUqkKno79lwkSM9e5zRy/JeoDwx/xoJ2jnHqjQXwIMKDrdFg2UKgPlsbz6EfC4jQCVPzvhVT0u7b615O5nVkDZauIf5Wm9+otQbiFbJrcLcnKqbuwWk/kLJaPciFNPlXoIVeeUSoDhXrqxCNjet1L42H6mtbBa1lJ4PsdOVavd1UwWlrZqvwPxqelElQZtJ0nFtOEAuna51b6eVXrGhq2WjZjou/8e5ncbv3q2q8egtleZzbWxUp0Wl4Aqn0zh5utXWOpuk+2CbjHhnByWhcqghX81+zmlbWXdQoPajbXRXJ7XrxFlA+VXKPaxQQNjmCC0799MekGxfLVfSi+VqDxt7PRCuWB356rJd2JqVJ5XBDKO/dlXna2Fyr0CthxUoD5TT1oS2iSDPdFFCKy0u5WtaSshWid+6ONObIYZiJV0p6b93u3s6mXaewlTBIwHM5hczKmd1Pr3Qux+zRNRnOlc1QiQfnu7RASlMLa/MzKyszBZuG5PkAAdwujJfNdgTXso7WifWYVuC7HyuVpuXN4VjiLM8XZ5LzziXheyuFVZLjCxbTi8tO1q6ZtX+H5A23BehM6R8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data:image/png;base64,iVBORw0KGgoAAAANSUhEUgAAAKAAAAE6CAMAAACmm6mOAAABelBMVEX///8BAQEAAAD/4c7/0LLv08Dv7+7/wZn/v5b/0bT/zq//zKv/38v/yKX/yqj/w53/28RaWlj/1br/tYb/uIv/soH/177/3MX/vJH29vV1dXT/xJrv0Lv/rnr/s4PX19cYGBgPDw+JiYm0tLTOzs4jIyM5OThMTEyhoaGtra3n5+diYmKVlZUmJibHx8fvx6wzMzJHR0e9vb1sbGsVFRSEhIReXlxRU1LGsKHvyK/vv6D68uz/wZH/qXL2t4/FlXbsoHDSlGy7mICFdmxyXU/gx7b55tg+LyVXPSyvgGLtpniDW0AZISWEZE8wJR4zFgC0eFIpMzimfGBxSzPjp38aAQC5iWqWYkEkFw/JhVrap4aQb1p4UjlTQTVMKQgqFwaKVjJHJAC7fFKciXxhUETPqpNWS0XStKCpkICYjIN1aF+wjnlYQzY9NC62o5bFnYOHf3hxV0c8JhVCHACobEOXblRQMhpsPBvDd0dYOibrl2K0c0p5WEKicFCwshmyAAAdB0lEQVR4nO2diV8aSfbA5YmAIhAuOdoDvEAUA4LBYVBj1GiSlc0YxxiczGQ3MWbikXF2ktn9bfK//15VdTd9N2A17uezW589oiD95VXVu+pV1cDA/9r/2n9BSxWmSCt47hrEsOVA0aqL+am7BlK12emlWeRyiY1CZvJ3TSW3qRKBm2oDipTZ/xAp5ikZrOTVgARx9q7ZSEszycH8AOgJ7xoO2wOQYDxpLaALFu4abyDcnhkzM3rApbvmq7SZID37nyfBtFK3zE/pAWdTdwu4sJCWCQGWDSYJFO4Qb2pmpTDgycizZFoHWB2A0p3hLVSJvUgPFCQZQlEHmE4BzNwNXqHE1DM+f1HuZN0QnFlBe3InfMuy2GBAr11kQE8NXHdiTmYUk3emYAYIQLofVu+UD7VLyhQwnQNqA/vdZpVGl4jJDHCODdN+8xXUTgHovJj2S+wbLBf763dl1EBQNgVkr5cW+ivERQ0P6LwszevpGvTTnhi4LJZ8LljEr9A/k+yxkZcBILZy3/gGbAacISGGA33jm2n7Lp2Lsp+aUKRCuqWZ+U4JIdy3CDQv8U2TnzrublSF/aArpEQBAjDFu9p5J/cpNlkQ+USt1sUo7BOgaFtFw6WPMu8akEVtUqSW70IjQn9mCY0xocZ+mOlGY/cp/CRIAGL2r9SNxu6Ppl6hApxmP6x2o6n75PZXqACp2S/8Zet19aBpQajxGfvizdAepgHGwl9jsVhSCJnLENQC7os3UwBJBVaeJaPx+GRMODAH3Is/V2Zc+8A3QBIbkBsYSP1w3IjGJybi0cahhQQfrq+/kGPTvngLxIxgmF7IHjVikwg4MRk7Vg80Vft9fX3im+RbVPoBuASkq6Z+3PAlETBO+viJKrqDvWdPto6OjlrHn/fwp5dIKHZzf/Q0ejKwOPVXnzeZjEUnJ6PRaOyzYpQ1vz0lMyeZ9Pl8jcbTbyfwamJ94iUDdE33ARDVIIT3Ba/Ph4S0Jb/K+Y/9rVgMiWOUj3yDePzVCQ6D+L8YYa0PgCnstn0h5PVSRNIa+6J3k91qxJj4CJ9EODlBGssx9WUQpgGEEG1eRtkQE1wHSZ+E5vOKr6GQozhSJyZeKe2Ps20KXgdCAdJEyg1mnDcFyhVSNgpJxMg6uS/OQqq60QoEgn6/P8gYhU3y6JMNgbAFtA0hyWSKTzyEPqXg/nIkBAL+EbfbPUIRA4FTfPIeowsScLEFWQtQQhThT/0J3MNbQgj5hiOR4eERCuF/jaqPgCIc4SZtRG5+PyVkIsw4z5d/2fAG/O7hyNgYIo5QUT0CqPuD/pER9/AwgiM5aTIqEvqSUToKnZ/EUz83fCG/G/HGGCFp7rM6+V/CJjeKSClHRrCXaSe/6sMcqcZ8oSDhu4eNEEqCIqIbk5qMyAj9Qezk6OREHBzPDy5u+UKBkQjiJRIJJByTOCIiM8HWE6IIfUTXvHF6Eq/8hAOQ8Y0mRkdFxAiVHWUm1G1EjQjj8YdphwF/TPoC/mHKMkpbgtGIv8H/MkQ9IRmFaFB+cZYvjR0cHI4Q+cmNikz1C5GwPVUYIJnI8Te8B2FK+YFTX8QOZjiDg4MikQJvtC1DlQiDAdSF6NnwtsVF5bz7IYoaZljkG5Ta6Gj7R4VUFYSSCImy/oEv34xyhW2FqGi32MGDJk1JqBMh9vHPfG3dPCg8uEwsKQvQjE9EZCpozGCa/ME1teBhZSbsh4XnOIXJCLTmo4SyklT0cZCqwodcF+xmmB/KeuUklvQG7AUoyVApQrckQjR3XANPVinB1g4Wnrd72JqPyVANOCyKcDL+N56AJUWwOBdFwE56WOpkVR8PS9NkkqsmhFUx2CjgFI7GyBDsoIcVfRxRiZD08eTfOTo0U5BaYYSZgXI8mvQGOxqCij6O6PuY5yyZmUtJhOGfotGOlIyFBEfoPJ7I8QNcraQ8EuFzaQj2LkE2CKNNfoC5pZTHk5phMeXTGNOCCfL4XiRIBiEB/JkfIKwgoCe1QAn3G17iSd+7t7072AGgVlMPS8Yk+oZfkhWmPKSl6LoXHKInGBlLnANc2xEqAUW+NuBLbl51ATyspZZoJ7cw1EQJzgF0b0moKqzTWfKcWwXSLKREwtkrmjogsSZ6zlV4aynCUaMejtw/xa9IAF9xyxGilhElOF3fIYQ7YyQySlxDxnKeqAQYYRHV2TuSbH0UQMAtbj5rPicBfgyOvCOEZzT6uAcwbu0RJpTuViRy/0MWxGGMgPwCp+mKCDj1tl6/f0USvzR6G7yC88FRI8THQ+ej7RkixntUeCy9eUMBuWUX0mkGmFr4hIDfNZHwfQIRE+/gelTp6Et4a+/RAR9Uuvxjwx+q7XUSeB0kpmSRF2BlWgRcrRPA8SwSvk0g4EdYG5UCJQVehib1d+WwbixxtiPTMW3PFzAsAX5EPgTcJc8/p4DnmkgOOxalB+/fg0viS0Q+zIG0MI+SJUvMEOIKWFtKtYfg/fHxIUqIuvotfEiQNMKoDDk4hBRvUZyjg5QvkTjfUdC9/7A7mMFpBi2vA4CplUe0h8eHRtfwYa8TY2fgGrvHMh0i4yCONLSAbPomEmMfmiB6kgDvrodGh4auYQQBNx0BXGoxwPFfH5TpMIwQTJZQoG10cJtoHpaZSYyef2zTfaR0Q0OjV6cJHKOHAs5iboCLbAym0myOJCq18IN5MgwT2H1jcjIrkRh8C/CBTt3E6L0PV8AmBGS210YpHbY1uB/BvzoQeOpBUc2QOUIAz3PhcPgBCVMikY+PxsScEaHC+fF+9F5beER0V293B4fkNvp+JzJ8AXBJALlZEklRbzPAX2uUEKfmuwTVcVJLuJrXpG+Z8PR02M6h7nbXAaoI+Ipb4Ue+nJImMQEMVzyEkBQBXjAjITHSgfjdtkhHpuyQuo2+fxfB0BhfRDXDL2pagQECuHxBAXdz4UqYAKawl+/LqWhGOPZIFN776yEtHbZdqBOP5jXAUSz6B7fqqAJzt6iWuf/dWi1M2yqpk6kqsuVjsvA+GtJJAhxxo8O1ydmjTokSxB7+wABrC6klVIc7Y2zBITIWefSa0m3/uqbr2vYIJA61+xPAk1iUY36ruEAAZy/EOUIBc1OpNCoNuCCOXmSMuKFEdmtDv9VqucqusQB3InQ1AmfJQYxnVLdaGUhRX4ZY4t9w+C2lcQimKkOj12wYUuFVt9cGB4cWkb+2ZEiIOpAt6LizsB/jGRcvAwJ6Fpkd2a5VZj2zD6Y8U78ODaHpaA4/Qro5pCMQvxH51vKFjwYCzJxGWHrLfwPNBtf8GywPpNJnVIDjlVq6kJpaTnkW1shTP0K9WZTV3W4uRwFTq3rADyAuifn9hwAxfjETtnSlsHBOBIiA6cVafhbjUOxh0q5dEXT9JIhfy55FBJxJ5fV9jMNVBAy2MP7nOIlJ9ujXx6P3qQCHtj0zMwWit3/Dh44nMgd1GJd7cTGcJhNoNkXFq+rgj82IJMFACGDrd4582Mc7o4/HqScztF0QfZvdIfzxLZm7MsVujs3wgl6Ca1TFiIuegT34xs2XIS39B5w/fjxOAX8rUMOM0wB/2oWbmz1ISCK8ZiqoktKPQXGGsDVP4QB+4bneWfg5+iw7joQE8Hq1kMK2tEZ+qt60Lltwb1wkRB25uJrGOSIO0HYHb0N72RgBj/kW8y8+nJg8uRp6/HiIkKxtV1aXFj6i3zJ+9bpVDSkAK+EH+cJUeooNULlhFApnMiBZUDziuuSe+kd8YjK659qlhIRlfHdt/Pr9VRP29rxCC8YlwFz4AeqfFY9HNUfwz0DqYHGtqcG1/G3mD1KW5TuAt4MEkLbEx4ONgBAQSN0MnIuAu9OLtenZWVkFSXyDH0/afDQ72NjnWVWRfkgAk8ImzK3dEwHXvvppNY/XGwqefBAFeJ73LOSXidl+q+D7/vEHuD/cBqQZaoDV6SVei01lUhoYS/qE0CkUP3w3hnz3tluCyBcKnr4XFfUaOhU01bm628b7/vEaPJIFKKbQt37/9urhqz9+5IPYjDNAn0/Y+Ix+/Mft7fewKYh8AbQLIs+umCOZ2mZDgfJ9rxyA0kITLTfE9jcuSUwRMElr3JJHh18vb043LwXGh4Du5rYowutpD1FBq7sKvsfZdwo+aT12QmxFHoAlChijVYJx/FdDEITAJe1jwud3n0kiHFqrrObzS78xPoL3/ePi3rBbBUjLFqJMiHxW3nNkDCIhqXihhaBJnzfkzW4IIuBIZCcrz4nx8/Ndhsf4Sk23qtHiGW/jyf7eM4LIJc26irOYAIojJx4lgMJRlhaRBYKkkqd5JeKJTcIbyuzRgh8loB9H7c1msrG1j1+YS/S+8gcBjKoBQ8JGsxUSAd3u5tyuBIhuLKWj8/ed368DHPl0uNkSfL6j42icS/4j9fOkoouJSiSTwyscbIZYFyPA8Dt4S5Xy48ci3feP0QCf+oNqQvLvi4NPrdObgFc4jHEqoKmhpSOAdJKQIUgqFgOHl4I4BglABB3/D0MSHVqPxLULWrQSTgFI/vnpzO33u3daIeEJr1T/8kvKJ5bSEj588OvPgqhmJIILgPD1LklO3xs7f1uFz6jaQ4G2CFmNHsqUVPJ9agU2NmMxTqvGc0zN0EbGXyDgv9wUFaEoIwrx6eAEIHP1/grgl28oahwLbRESvGBQLMf0XwRCh75kbI4L38DKGyo5STXjQ1sHgZBXJkQGP5NO0Ns6/vYN7Vg8Tq2PJOERCY9VtNYvcIKhaTrmtZjzw1NSEB0S6RDo0UVQchaYELEjSS1ryEtLaamVmKTTnfYxxWd44l8JpOrWd8KJb8Dz14Y49oKsODVYrQdDgprQ3y5TnViX9RGTr4RHysLF2mU07c/4Fc8svGkgIKudJb01Un99ebh5tOEVqEvIXlAAthUm/U6sc73CETBA2oRNnoFT+nmD9Zc0oNz1zdOby9d7zZtWQJahPyD4JMA4s4lykTLp3JOVL4LMd8S3fmvxm+AjZcl+cUr6g2xKCq2bPabv/P7Dy8vPAivnnpAnCcUjFfU+4eepgYUvAkUUhOO/cOVDGT4RvJLhEAnZpAxs7B36iVPT/HR4fHgjUK9ncjJKBSiX0iPTCxJqLp9s4rAQNr/wPszAU4HPEiFBrLcRA/7Tm3r99HLP3ToQ9lu+pLwRggGycSc8E5PSS6Xffy9N8z7qKk9SCAdtwvrZsCRFf+v1lz/fvHjif1cPXTa2TgVxbwSZrKyIn/E5ub/AM8+WZG5k8+t+96jOtK//9M9/rq+vR73Bm/rGVwLolfdBMDwaLbxwcjenvCsS9pNeUfeOXJxeUMT6P9ZfPZ+IJ0PBvdbBcePZJ0kdS3sgSFd7vzhZ2r2q2G9G9zpQAyva/8jOP9fjX6mZaX39HHva9Ev2rM0nbJw4WdldU271AjgSfKLeY9XxXyai6LYgFDVy2XpQscFE5DvG8Vtz7Gy1sJKPED4RmP6lVqX+40TMi/8MCEIsPrH+y5lfBqTDL5kUfDfisticI91scPzYjU/yavxnP+LsQO3tP4DPW6/ezNVlPqX45L/MOLCl02C7JlSPRGf19Mt6PBnAvg6cCFv78MkvS4/OZMRr7Sn3dAL/XQYeo82QqBG9iCicvlmfiIWCI8PuZouU6jTRXRFEu0F1X+sSIKsawpw81HZbMdytiVI5RnvVXJ+IklKzs+xZwEfqy08JtkQnbL5G4WU1Q5h3J5ttrCd25fPvE5O+wNlO8wD7mJT2xpuSryIIR5+zpHM1R724uPex9Y5h0sH1swhZIgx6N6KNPbJhDUV7dLjHVrTndEe9cN5tpTt7TPW0f02i/SAx5/Cjd83Xl3t7cLjhaz25EQ/+AChqvx/3zUw1C0CAdQQkG9dOTy7q7qDQaDx9vq/Yim3AB5ydmIJ5D+PTXkxEj1Blu3cusJNHyE4RDP622mqvmNXpUC7pNkWrWPbwvyeiyU20KO72XhZ0BJ9KJWRF7QAkY5Ivn7UA4f/QCm8eB4Oyi432LhmNbrFKo6ru4AXg3sVWIxAdG9TSSVR2NAiIDNc/XZzenAqxyaiLTpB53QB08Z4kllPYBT+hE+jzbtzQfZJXVzsXj85ax3uNaHSfHk+mHYDA/sPTYbA+eYIOQbRmpzRFOBKhRfCBw8+xGAXMlqsaG1JVHa3Codkcb4NDMEbc+huWH/Kz/a9Cs/FUrNgqq7QMZKRzy3jxzdoIkGpBJDqkUbGYeEk29p9WpWOG5hXDsG30gFM+IWV3/tgv6CgEiMw2NyUHH0Ni7N82VDHXVoptncPpvKOczdEn8CIeIz4rEgob6JhubPg2nmDIrurWak2UG6u8FH/L5QhH2/OV4FkUDbGccUt+RQt3Eos/1JxVkWPnYKqsHo9jIBbsBiDAN7KBl+YEfcnoZIy4L0/I7mvV24q1IpsxSq3NYZ6s2PCFVxYZILUfdCcf8a6eTigB0ZnOidMEiiqdc+sjmbQnSWv50OSn//0yRnytEbK+ioBbxI5FlYA4i3NZyS7Pa3r+ll6h7vxUDSBag+bDF1HmDKKXgIDfiHLeitP/ZwyZnDzuQAN4WxHqzxjWABYGPH/GmzEJECVIzBt26XP5vBaYLyv1jcaxueUoXLIRIH767Mv4iy2BnrJAuniSDsH2CXpQLc+pDhbVOQ63Msl2gJmBgZl/xyezm3SdbiTgjU0+Z66A9A1KaiJtD9/Wc12wAZzHt/wdDfEnvzQEo3sKQOzeOTWfwbGdt/IZ7ADLBBDtCDtGIxiKTaKfn20LWNuh5De6D7nNKqJdF5fJEi3Z/zdC/Gg2RaQEAupmfahU1KuFW00Ty0iEdfHUGwpIN/HFojgCRUDQqGTxD3TRict1m1OfDT5O9dHkyOt/xERL7IvRMEl0R7M68ZHfan1X+sveS0RtHa0Mvqn2NOklqyQ+MdCkgMRnMfhbKBsczXoLa2KcL1J+NHkTWjqvd/Prk2/74sZZ0s0GkqKAhtg9q0K7gxjZdydryI12HgEBIasL1MU/yBkC9nxwVNgGkJ0HtPxnNPpQYc0ySlXdEWDPMbKdLy2a+tU3b8JtkRGX3uzvoGwo2p79VnvAKn3fwpRiOukSbR0A9ho92Xax4lhO+TeWgPPaNKbI3SOgjZ6mOLRqTeHXQtaQQXyxZOhg9jxLOjiPFmAxn68oHao5kxlMXywaHuDZszk2P9JcSag5MtLIgsgvZg2PMe5ZEdopakMGqyjByN1yuXpP+JueWm8FaHkKqyHgLXzWrg8RtwWcNzLGvYfvXRw63CEgZ4fQOnHZC6A+KLld5Gmh00wIXNYnARtETbcKPLuex5CxjvWhpB2Et7xGxTJ7bgRQtBY68bTVv7jtlqsuO1kfmWvfoB4Ct1+OSJW60jUGk0DzBrWl4XEc9ZLWmt0O0KX0dm4VFLfbTKVk5QJ0BajyFzneDGEX4MnysQesyt+V55qxrXMticf+QHRo3y/FryrAJknTfnjJJtYn78lKCzn8lposFztVD7fTMoyQxs88j4i1F4v07E5urRDlx/HWigcda8KOAFkGliOf7qo08ydnO7z3gyufzVKO6rnGQZEBH8eimW5uejCJew0A+SlAm7VYzYMNs1dGb+RXxtrNTRQAHepzKWfCoelvY7R6bKdzhONqeyexe/uxpU7lzW8Qdq5iXCYpaBNATnx2CxGax3Y6BDleCdFN1NT5EOR4dU+HfiB7ahdDkJ+jZZ8jbD/WOH9q9E6OG1w6v+QNoNMYle/G+45NMcx1eocZ5+sWOs0gQbnDGJp7hXJnw7BjO8f/mkRauWAfanTYw8D/6iixBt0meO90Djtx6QxdxHRlsy6r/HiHrpYj95HUWBQG2WzWVIwwP2c/DFwO3WcrrZcgXDWTMUzUkCli38Xg0H0u7bCdFuXPzbl0kGSxP2PXx+DUpUeqAiSCNlcsZlQpL+InqPNWWjTanLr6TbteQp6VKZZKxax0eVU2R4LdovKmMlA2V5VMMefugTAcdIhVLM2LjVVMl4qZrBIrm5nD71EqFtmgcG5DnUliXCUj+nOVIJfL5Rxp5fI8ErdX8xy8dVx776+G05BYhc5ede4ukq4iE/Mv4tzlfp2mB635HLzxqIclMSNAx/h6WpftK6DpfexdAfLehKNsPSwc6wGdvI26q8tMzQAfOAhoX0HTASDXU+g0rYeldz2gk1cydZWiMQN0xFcVm/4O+R4AnTwcgIemdhSwq0SrGaCTxxcY7n7uFtDRS045aOr/csCOlxPvCrDj7PNdAVo7/f8BgBxsnbOAHGydo3qwgxUn23nuLKCtMYa0bWG9oxcB2xljEnDYVW056c3Yb2Bbst+/4yigjbdAY16b4hVHHVa7wJPFGzbFl066/HaBJ8v8Wfexs4DWM0DMalgPVIcvRLcGrHXyJq63N3YJKBbj29RQOwpotQ4nL25ZnwjiYG5mgF55av9oy1niMKCVQyhrOEuD6DCgVfJDTj5bqnOHr2y3GF7t9VXrCgcHU8ADlh6rou+sAR29cdxif5Pi6BjLLBjPmkF9s0j0K3x5y+UAx1bCaLPQIIqus6wDcvbWe3OfX6k+LJ2euwpKVDbW8vAmRz1W87Uc1XOtqrec9bfMjYRqjdBqM6OjaX4rwKmO3uZycb3pQ9dM56faxFrNEmeNsTmg2g+1rFxx0hibBsaaYM3ylD0njbFpvKFRv1YuoYMr2laA6qdapSActXVmgNqBZeVxOZqAMwXUnp1ltYPcSVNi5izr1jCtHEcnTYkpoNYDsFDVjkbGpoDaYhgLVe2opjYF1PnxVge2OqipTQANhGKxIOCkpjYDzOjeaZHOdjIqMQPUT0yL4NhJp98M0CAzbjEIHcyjmwEaVLSZx57cDwDuANAgGO8wfOkLoKHiMB+ETipCM0Cj95oOQu5nKCuasbNgHAeZ7wV1MD1jAmi49mExCJ2rEjUBNPTwLAahc8kFY0/ZxDSYD0Ln9IzJqffGxtU02+mgnjEENFMbpnkSB/WMoR9qdlauallRKlZm/++YP7Ogr4u2WN1qb6HEP9i7Od1sAszlcuWic4AFKId/ODw+uFLtMTCLguQcEsBNyx8IbBIJVuch7GBkjPFkdksIuv2fdtobCsziyBX5/DciwZYgnpztHN0A3QEI+41QwO8Otm6kU1bNHNCUSs5wIL5dqQVTvN1/ogjhRgi23kl7B8DCha8pTyWRBU6VTGFmtcb2TFQf8LyNhk5jODyVz6glW17MpbAyrdbW9K+LA1Ormq0I/G6jYaak3XOQCWcsB5VK1WTphpP5fF5/SUSVkxS1SRcol1yWuRbNhS44IB4sped1W7Pglod+FFby06ur+emZWU04aRuhqSr6oASwmIZVg7Pr4DbHQuTZ3irIazS0qwPXTg1YLdUqkKno79lwkSM9e5zRy/JeoDwx/xoJ2jnHqjQXwIMKDrdFg2UKgPlsbz6EfC4jQCVPzvhVT0u7b615O5nVkDZauIf5Wm9+otQbiFbJrcLcnKqbuwWk/kLJaPciFNPlXoIVeeUSoDhXrqxCNjet1L42H6mtbBa1lJ4PsdOVavd1UwWlrZqvwPxqelElQZtJ0nFtOEAuna51b6eVXrGhq2WjZjou/8e5ncbv3q2q8egtleZzbWxUp0Wl4Aqn0zh5utXWOpuk+2CbjHhnByWhcqghX81+zmlbWXdQoPajbXRXJ7XrxFlA+VXKPaxQQNjmCC0799MekGxfLVfSi+VqDxt7PRCuWB356rJd2JqVJ5XBDKO/dlXna2Fyr0CthxUoD5TT1oS2iSDPdFFCKy0u5WtaSshWid+6ONObIYZiJV0p6b93u3s6mXaewlTBIwHM5hczKmd1Pr3Qux+zRNRnOlc1QiQfnu7RASlMLa/MzKyszBZuG5PkAAdwujJfNdgTXso7WifWYVuC7HyuVpuXN4VjiLM8XZ5LzziXheyuFVZLjCxbTi8tO1q6ZtX+H5A23BehM6R8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2.infourok.ru/uploads/ex/0417/0005a966-253960e2/hello_html_4d0f70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9938"/>
            <a:ext cx="2725411" cy="517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627784" y="160338"/>
            <a:ext cx="6192688" cy="298063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неизвестного солдата – это сравнительно новая памятная дата в российской истории, отмечается ежегодно – 3 декабря. Это памятный день призван увековечить  память, воинскую доблесть и бессмертный подвиг советских и российских воинов, которые погибли в боевых действиях и чьи имена остались неизвестными.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22556"/>
            <a:ext cx="3131840" cy="252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22556"/>
            <a:ext cx="3508958" cy="252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" y="0"/>
            <a:ext cx="345681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131840" y="0"/>
            <a:ext cx="5904656" cy="3645024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вы знали, что мемориал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«Могила Неизвестного Солдата»,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проекту архитекторов Дмитрия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Бурдина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Владимира Климова, Юрия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Рабаева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скульптора Николая Томского,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мемориал был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открыт 8 мая 1967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году.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центре мемориала — ниша с надписью. Авторство знаменитой эпитафии «Имя твое неизвестно, подвиг твой бессмертен» приписывают нескольким поэтам: Сергею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Наровчатову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Константину Симонову, Сергею Михалкову, Сергею Смирнову. Первоначально фраза была такой: «Имя его неизвестно, подвиг его бессмертен». Но именно более душевное, личное обращение принадлежит уже известному вам Николаю Егорычеву, который изменил всего пару слов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6424"/>
            <a:ext cx="871296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98782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79512" y="188640"/>
            <a:ext cx="6552728" cy="633670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Мемориал мемориалом. Но кто же будет олицетворять это собирательное имя Неизвестный Солдат? Где искать останки бойца, которому уготовано лечь в новую могилу? Требования были жесткие, исключавшие всякую возможность случайности. Герой должен быть рядовым, на нем не должно висеть никаких военных преступлений, не погибшим в плену, и самое главное при нем не должно быть никаких документов, удостоверяющих личность. Но дело все-таки решил случай. В подмосковном Зеленограде активно шло строительство. Однажды рабочие наткнулись на братскую могилу солдат, погибших в боях под Москвой. Могила, выбранная для того, чтобы взять из нее прах, находилась в месте, куда немцы не дошли, значит, солдаты точно не погибли в плену. На одном из бойцов хорошо сохранилась форма со знаками различия рядового. На гимнастерке сохранился ремень (а с дезертиров и других военных преступников этот аксессуар снимали пред расстрелом). И у него не было никаких документов: он погиб как неизвестный герой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844824"/>
            <a:ext cx="7648575" cy="413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760780"/>
            <a:ext cx="662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Могила Неизвестного солдата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2" y="0"/>
            <a:ext cx="9171072" cy="7008564"/>
          </a:xfrm>
          <a:prstGeom prst="rect">
            <a:avLst/>
          </a:prstGeom>
        </p:spPr>
      </p:pic>
      <p:sp>
        <p:nvSpPr>
          <p:cNvPr id="2" name="Облако 1"/>
          <p:cNvSpPr/>
          <p:nvPr/>
        </p:nvSpPr>
        <p:spPr>
          <a:xfrm>
            <a:off x="1763688" y="0"/>
            <a:ext cx="7380312" cy="407707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вы знали?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день открытия памятника в Москву на бронетранспортере был доставлен огонь, зажженный в Ленинграде от мемориала на Марсовом поле. Торжественно-траурную эстафету факела принял Герой Советского Союза летчик Алексей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Маресьев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передавший неугасаемое пламя главе СССР Леониду Брежневу. Советский генсек, сам ветеран Великой Отечественной, зажег Вечный огонь в бронзовой 5-конечной звезде на Могиле Неизвестного Солдата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2" y="692696"/>
            <a:ext cx="3316287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09740"/>
            <a:ext cx="5110536" cy="2715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2" y="0"/>
            <a:ext cx="9171072" cy="700856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963"/>
            <a:ext cx="2645965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-27072" y="0"/>
            <a:ext cx="6543288" cy="3504282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Почётного караула у Вечного огня на Могиле Неизвестного Солдата у стен Московского Кремля (также известный как Пост № 1) — главный караульный пост в России. Был учреждён и установлен 12 декабря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1997 года. Могила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Неизвестного Солдата сегодня – одни из символов истории России. Ежегодно в День Победы вся страна минутой молчания чтит память погибших, к Могиле Неизвестного солдата возлагают цветы.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0" y="4715097"/>
            <a:ext cx="3121152" cy="206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25" y="3596481"/>
            <a:ext cx="3144191" cy="259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63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8149_4-p-fon-velikaya-otechestvennaya-voina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072" y="0"/>
            <a:ext cx="9171072" cy="70085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1412776"/>
            <a:ext cx="2438833" cy="52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412776"/>
            <a:ext cx="6606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А сейчас я предлагаю вам немного подумать и вспомнить что нового и  интересного вы сегодня узнали 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645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МБДОУ2</cp:lastModifiedBy>
  <cp:revision>24</cp:revision>
  <dcterms:created xsi:type="dcterms:W3CDTF">2022-04-21T07:33:19Z</dcterms:created>
  <dcterms:modified xsi:type="dcterms:W3CDTF">2022-04-22T08:20:37Z</dcterms:modified>
</cp:coreProperties>
</file>