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818" autoAdjust="0"/>
  </p:normalViewPr>
  <p:slideViewPr>
    <p:cSldViewPr snapToGrid="0">
      <p:cViewPr varScale="1">
        <p:scale>
          <a:sx n="71" d="100"/>
          <a:sy n="71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885C478-A3D0-4D95-89DD-2A1BD84C826D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3A2F9EC-CDCC-4FBC-8533-AF17FE6D7D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628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5565421-C9E3-488A-829B-B3960C99F6A3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FF7F4BF-741E-4CB2-974C-2DC5A6727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20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7F4BF-741E-4CB2-974C-2DC5A672729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6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1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2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1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9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0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810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62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2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85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A3BBB-75D0-4AD4-B2C1-E75E309051CF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D3FBF-7E2D-4F7C-8CF7-E5D8A948F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28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51872/0012-031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0192" y="972281"/>
            <a:ext cx="6471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ИНТЕРЕСНЫЕ ФАКТЫ</a:t>
            </a:r>
            <a:endParaRPr lang="ru-RU" sz="5400" b="1" cap="none" spc="0" dirty="0">
              <a:ln/>
              <a:solidFill>
                <a:schemeClr val="accent4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" y="2235317"/>
            <a:ext cx="2626104" cy="1750737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04547" y="1433946"/>
            <a:ext cx="6202804" cy="2090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железнодорожном вокзале города Самара</a:t>
            </a:r>
            <a:endParaRPr lang="ru-RU" sz="5400" b="1" cap="none" spc="0" dirty="0">
              <a:ln/>
              <a:solidFill>
                <a:schemeClr val="accent4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 rot="21437005" flipH="1">
            <a:off x="1075674" y="70773"/>
            <a:ext cx="3022544" cy="1521360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Здравствуйте ребята!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Меня зовут Всезнайка!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И я подготовил для вас интересные факты о железнодорожном вокзале города Самара. Готовы!?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15734" y="4919008"/>
            <a:ext cx="359405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Выполнили:</a:t>
            </a: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Демьяненко Юлия Викторовна, </a:t>
            </a: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Софронова Екатерина Вячеславовна</a:t>
            </a:r>
            <a:endParaRPr lang="ru-RU" sz="16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8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40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9272" y="334926"/>
            <a:ext cx="79109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Назовите, уникальные экспонаты музея вокзала, которым более 100 лет?</a:t>
            </a:r>
            <a:endParaRPr lang="ru-RU" sz="3600" dirty="0"/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844" y="4002963"/>
            <a:ext cx="8506691" cy="2308324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музее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много уникальных экспонатов, среди которых </a:t>
            </a:r>
            <a:r>
              <a:rPr lang="ru-RU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патефон и стол-бюро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которому более 100 лет.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9" b="100000" l="10000" r="90000">
                        <a14:foregroundMark x1="27889" y1="12778" x2="68333" y2="96778"/>
                        <a14:foregroundMark x1="15889" y1="98333" x2="71667" y2="13333"/>
                        <a14:foregroundMark x1="23000" y1="55111" x2="70222" y2="7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8551" y="2326114"/>
            <a:ext cx="4452534" cy="44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627" y="2424545"/>
            <a:ext cx="6451503" cy="4890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02660" y="203704"/>
            <a:ext cx="109520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Назовите профессию работника железнодорожного вокзала, который сообщает важную информацию пассажирам?</a:t>
            </a:r>
            <a:endParaRPr 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1341" y="4055399"/>
            <a:ext cx="4379259" cy="92333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Диктор вокзала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59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403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5239" y="943031"/>
            <a:ext cx="83542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каком этаже находится смотровая площадка железнодорожного вокзала города Самара?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5470121"/>
            <a:ext cx="1953887" cy="553998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12 этаже.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https://pbs.twimg.com/media/Ecy3pC0XgAEmT-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8838" r="4518"/>
          <a:stretch/>
        </p:blipFill>
        <p:spPr>
          <a:xfrm>
            <a:off x="8908642" y="943031"/>
            <a:ext cx="3155303" cy="376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9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6626" y="0"/>
            <a:ext cx="12208626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8406" y="100365"/>
            <a:ext cx="901653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Часы, которые не могут </a:t>
            </a:r>
            <a:r>
              <a:rPr lang="ru-RU" sz="3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спешить…</a:t>
            </a:r>
          </a:p>
          <a:p>
            <a:pPr algn="just">
              <a:lnSpc>
                <a:spcPct val="150000"/>
              </a:lnSpc>
            </a:pPr>
            <a:endParaRPr lang="ru-RU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32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Бытует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мнение, что башенные часы над центральным входом вокзала Самара специально для пассажиров спешат на 2 - 3 минуты, чтобы у тех было немного времени в запасе. Однако надеяться на этот резерв не стоит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Георгий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Волконовский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говорит, что часы показывают самое точное время, причем все одновременно.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Рассинхронизация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невозможна, потому что все часы, а их на вокзале более пятидесяти, в том числе и в кабинетах сотрудников вокзала, - электромеханические дублеры единой часовой установки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Задающий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ритм механизм - управляющая станция - находится в специальном помещении вокзала. Он синхронизирован со спутником и всегда показывает фактическое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7" b="100000" l="20872" r="897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9251" y="3859005"/>
            <a:ext cx="3685258" cy="27046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51371" y="-88363"/>
            <a:ext cx="2244525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 № 1</a:t>
            </a: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b="31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7091" y="723750"/>
            <a:ext cx="97674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Круглосуточная работа д</a:t>
            </a:r>
            <a:r>
              <a:rPr lang="ru-RU" sz="3200" b="1" i="0" u="sng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ежурного по вокзалу</a:t>
            </a:r>
          </a:p>
          <a:p>
            <a:pPr algn="ctr">
              <a:lnSpc>
                <a:spcPct val="150000"/>
              </a:lnSpc>
            </a:pPr>
            <a:endParaRPr lang="ru-RU" sz="3200" b="1" u="sng" dirty="0" smtClean="0">
              <a:solidFill>
                <a:srgbClr val="00206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3200" b="1" u="sng" dirty="0">
              <a:solidFill>
                <a:srgbClr val="002060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Главная обязанность – обслуживание пассажиров, обеспечение безопасности и порядка на вокзале. Если рассматривать конкретные случаи, то  дежурный помощник начальника вокзала следит за  посадкой и высадкой инвалидов, сопровождением детских групп, объявлениями диктора. Его работа круглосуточная и не останавливается ни на секунду. Он помогает отставшим от поезда пассажирам или тем, кто потерял свой багаж. Кроме того, дежурный контролирует техническое и санитарное состояние платформ.</a:t>
            </a:r>
            <a:endParaRPr lang="ru-RU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9" y="1439520"/>
            <a:ext cx="2741695" cy="42007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30703" y="0"/>
            <a:ext cx="2244525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 № </a:t>
            </a: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1999" cy="68389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5211" y="0"/>
            <a:ext cx="9058499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Действующий музей железнодорожного вокзала</a:t>
            </a:r>
            <a:endParaRPr lang="ru-RU" sz="3200" b="1" i="0" u="sng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Музей появился в 1973 году. Раньше он был в других местах. Часто музей страдал от пожаров и затоплений, пока не переехал в здание нового вокзала. В 2002 году было принято решение открыть его в здании строящегося вокзала. Музей распахнул свои двери для посетителей в 2003 году в честь столетия министра путей сообщения Бориса </a:t>
            </a:r>
            <a:r>
              <a:rPr lang="ru-RU" sz="2000" b="1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Бещева</a:t>
            </a:r>
            <a:r>
              <a:rPr lang="ru-RU" sz="20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0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Здесь очень много уникальных экспонатов, среди которых патефон и стол-бюро, которому более 100 лет. Есть большой макет железной дороги, который был создан к открытию музея. Планируется сделать действующий макет именно железнодорожной станции Самары.</a:t>
            </a:r>
            <a:endParaRPr lang="ru-RU" sz="20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7917" l="6563" r="90000">
                        <a14:foregroundMark x1="34896" y1="17917" x2="57188" y2="93611"/>
                        <a14:foregroundMark x1="57188" y1="7361" x2="42292" y2="58333"/>
                        <a14:foregroundMark x1="39583" y1="68194" x2="32083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3965" y="2002929"/>
            <a:ext cx="6747164" cy="5007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67805" y="0"/>
            <a:ext cx="22445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 № </a:t>
            </a: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0030" y="659011"/>
            <a:ext cx="860702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3200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3200" b="1" i="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Это самый важный голос для пассажиров. По объявлениям диктора они узнают о прибытии и отправлении поезда. Рабочее место диктора расположено, так чтобы из окон были видны платформы и проезжающие поезда. Железнодорожный вокзал Самара один из крупнейших вокзалов России и  к дикторам предъявляются очень высокие требования  - они не имеют права на ошибку.</a:t>
            </a:r>
            <a:endParaRPr lang="ru-RU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6" b="95667" l="10000" r="57500">
                        <a14:foregroundMark x1="21917" y1="4556" x2="39417" y2="95333"/>
                        <a14:foregroundMark x1="42917" y1="6222" x2="14083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651" y="1704109"/>
            <a:ext cx="6496113" cy="51538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35206" y="21057"/>
            <a:ext cx="59862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ru-RU" sz="3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Профессия диктора </a:t>
            </a:r>
            <a:r>
              <a:rPr lang="ru-RU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вокзала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4701" y="21057"/>
            <a:ext cx="22445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 № </a:t>
            </a: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1999" cy="68372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02872" y="71527"/>
            <a:ext cx="96843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Следствие вели... на </a:t>
            </a:r>
            <a:r>
              <a:rPr lang="ru-RU" sz="32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высоте</a:t>
            </a:r>
          </a:p>
          <a:p>
            <a:pPr algn="just" fontAlgn="base">
              <a:lnSpc>
                <a:spcPct val="150000"/>
              </a:lnSpc>
            </a:pPr>
            <a:endParaRPr lang="ru-RU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endParaRPr lang="ru-RU" sz="32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endParaRPr lang="ru-RU" sz="3200" b="1" u="sng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Наслышаны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пассажиры про смотровые площадки вокзала Самара. Их две: на 12-м и на 15-м этажах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Площадка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12-м открыта для всех. Она остеклена по всему периметру. По ней можно пройти и увидеть Самару со всех сторон: и стрелку рек Самары и Волги, и старый город, и вдалеке новые микрорайоны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конечно, большинство посетителей рвутся подняться повыше, только вход туда для пассажиров закрыт строго-настрого по технике безопасности (площадка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открытая).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оказалось, не всем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15-й этаж вокзала Самара могут пройти его работники, а еще бывают исключения для звезд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телевидения.</a:t>
            </a:r>
            <a:endParaRPr lang="ru-RU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367" y="-182525"/>
            <a:ext cx="5590517" cy="45906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95074" y="0"/>
            <a:ext cx="22445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 № </a:t>
            </a: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285999" y="290946"/>
            <a:ext cx="4045527" cy="1399309"/>
          </a:xfrm>
          <a:prstGeom prst="wedgeRoundRectCallout">
            <a:avLst/>
          </a:prstGeom>
          <a:solidFill>
            <a:srgbClr val="D3DF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Надеюсь вы были внимательны! Сейчас я предлагаю вам принять участие в викторине!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8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73" y="-297"/>
            <a:ext cx="12211346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13017" y="265699"/>
            <a:ext cx="82573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правда ли что, башенные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часы над центральным входом вокзала Самара специально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спешат </a:t>
            </a: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2 - 3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минуты?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7620" y="4612918"/>
            <a:ext cx="8405752" cy="507831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Нет.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асы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показывают самое точное время, причем все одновременно.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94500" l="5000" r="94750">
                        <a14:foregroundMark x1="65000" y1="7750" x2="82000" y2="89750"/>
                        <a14:foregroundMark x1="35500" y1="83750" x2="83500" y2="1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321574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7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671" y="99583"/>
            <a:ext cx="100584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Кто помогает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отставшим от поезда пассажирам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или потерявшим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свой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багаж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51018" y="5156445"/>
            <a:ext cx="9033164" cy="646331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Дежурный по вокзалу. Его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работа круглосуточная и не останавливается ни на секунду.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45" b="98611" l="10000" r="90000">
                        <a14:foregroundMark x1="48261" y1="7523" x2="54609" y2="93866"/>
                        <a14:foregroundMark x1="38522" y1="97222" x2="56174" y2="6829"/>
                        <a14:foregroundMark x1="34174" y1="61458" x2="66174" y2="63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519" y="2449792"/>
            <a:ext cx="5406390" cy="40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584</Words>
  <Application>Microsoft Office PowerPoint</Application>
  <PresentationFormat>Широкоэкранный</PresentationFormat>
  <Paragraphs>54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MS Gothic</vt:lpstr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МБДОУ2</dc:creator>
  <cp:lastModifiedBy>МБДОУ2</cp:lastModifiedBy>
  <cp:revision>35</cp:revision>
  <cp:lastPrinted>2022-10-24T06:17:03Z</cp:lastPrinted>
  <dcterms:created xsi:type="dcterms:W3CDTF">2022-04-21T09:03:34Z</dcterms:created>
  <dcterms:modified xsi:type="dcterms:W3CDTF">2022-10-24T06:17:08Z</dcterms:modified>
</cp:coreProperties>
</file>