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284" r:id="rId2"/>
    <p:sldId id="261" r:id="rId3"/>
    <p:sldId id="302" r:id="rId4"/>
    <p:sldId id="314" r:id="rId5"/>
    <p:sldId id="263" r:id="rId6"/>
    <p:sldId id="304" r:id="rId7"/>
    <p:sldId id="305" r:id="rId8"/>
    <p:sldId id="257" r:id="rId9"/>
    <p:sldId id="266" r:id="rId10"/>
    <p:sldId id="318" r:id="rId11"/>
    <p:sldId id="317" r:id="rId12"/>
    <p:sldId id="319" r:id="rId13"/>
    <p:sldId id="320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45F"/>
    <a:srgbClr val="F8FC4E"/>
    <a:srgbClr val="6AF06D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58602" autoAdjust="0"/>
  </p:normalViewPr>
  <p:slideViewPr>
    <p:cSldViewPr>
      <p:cViewPr varScale="1">
        <p:scale>
          <a:sx n="73" d="100"/>
          <a:sy n="73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10828-BC53-4524-B526-C07E772E4B15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AA583-F9EB-411A-A2B8-3AAD2206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AA583-F9EB-411A-A2B8-3AAD2206B04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059832" y="1268760"/>
            <a:ext cx="352839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ИНТЕРЕСНЫЕ ФАКТЫ О</a:t>
            </a:r>
            <a:r>
              <a:rPr lang="en-GB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МИКРОРАЙОНЕ «КРУТЫЕ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КЛЮЧИ»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ОТ ЗНАЙКИ </a:t>
            </a:r>
            <a:endParaRPr lang="ru-RU" sz="2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581128"/>
            <a:ext cx="360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Подготовили: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Харлан О.С.,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учитель - дефектолог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Веремеенко Н.В.,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воспитатель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Самара, 2022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                              «Детский сад комбинированного вида № 2» городского округа Самара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2267744" y="188640"/>
            <a:ext cx="4896544" cy="198884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КЕМ БЫЛА ЕЛЕНА ШПАКОВА В ЧЕСТЬ КОТОРОЙ НАЗВАН БУЛЬВАР В КРУТЫХ КЛЮЧАХ? 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95736" y="2564904"/>
            <a:ext cx="4824536" cy="1477328"/>
          </a:xfrm>
          <a:prstGeom prst="wedgeRectCallout">
            <a:avLst>
              <a:gd name="adj1" fmla="val -58604"/>
              <a:gd name="adj2" fmla="val -1006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Бульвар Елены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Шпаковой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назван в честь «Героя труда», почетного гражданина Самары, создателя и первого директора шоколадной фабрики «Россия».  </a:t>
            </a:r>
          </a:p>
        </p:txBody>
      </p:sp>
      <p:pic>
        <p:nvPicPr>
          <p:cNvPr id="9" name="Picture 4" descr="https://avatars.mds.yandex.net/get-images-cbir/2216686/byv8HeoKqrMeq0lLMyVuSw6703/oc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915816" cy="2880320"/>
          </a:xfrm>
          <a:prstGeom prst="rect">
            <a:avLst/>
          </a:prstGeom>
          <a:noFill/>
        </p:spPr>
      </p:pic>
      <p:pic>
        <p:nvPicPr>
          <p:cNvPr id="11" name="Picture 2" descr="https://flomaster.club/uploads/posts/2021-10/thumbs/1634248327_8-flomaster-club-p-portret-neznaiki-risunki-krasivo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812852" cy="3456384"/>
          </a:xfrm>
          <a:prstGeom prst="rect">
            <a:avLst/>
          </a:prstGeom>
          <a:noFill/>
        </p:spPr>
      </p:pic>
      <p:pic>
        <p:nvPicPr>
          <p:cNvPr id="13" name="Picture 5" descr="C:\Users\79270\Desktop\118628831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4077072"/>
            <a:ext cx="4067944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s://xn----7sbbaazuatxpyidedi7gqh.xn--p1ai/i/personalii/Shpakova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388843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2483768" y="188640"/>
            <a:ext cx="4248472" cy="151216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ЧЕМ УНИКАЛЬНА ШКОЛА В КРУТЫХ КЛЮЧАХ? 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23728" y="1916832"/>
            <a:ext cx="4752528" cy="1477328"/>
          </a:xfrm>
          <a:prstGeom prst="wedgeRectCallout">
            <a:avLst>
              <a:gd name="adj1" fmla="val 56477"/>
              <a:gd name="adj2" fmla="val -838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Школа № 7 в Крутых ключах, на момент ее открытия в 2016 году была самая крупная школа в России. </a:t>
            </a:r>
            <a:endParaRPr lang="en-GB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4188732" cy="2816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ds04.infourok.ru/uploads/ex/0a09/000fc178-2eecb71d/img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360"/>
          <a:stretch>
            <a:fillRect/>
          </a:stretch>
        </p:blipFill>
        <p:spPr bwMode="auto">
          <a:xfrm flipH="1">
            <a:off x="6732240" y="0"/>
            <a:ext cx="2411760" cy="386104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410445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s://ds02.infourok.ru/uploads/ex/0417/0005a966-253960e2/hello_html_4d0f70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244827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https://koshelev-bank.ru/upload/iblock/299/299b61d6197850566b39567b5d5002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52630"/>
            <a:ext cx="3960440" cy="270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>
          <a:xfrm>
            <a:off x="2267744" y="188640"/>
            <a:ext cx="4608512" cy="18002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 ЧЁМ УНИКАЛЬНОСТЬ АРХИТЕКТУРЫ </a:t>
            </a:r>
            <a:endParaRPr lang="en-GB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ЖИЛОГО КОМПЛЕКСА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«БАВАРИЯ»? 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691680" y="2204865"/>
            <a:ext cx="5760640" cy="2031325"/>
          </a:xfrm>
          <a:prstGeom prst="wedgeRectCallout">
            <a:avLst>
              <a:gd name="adj1" fmla="val 42689"/>
              <a:gd name="adj2" fmla="val -728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Жилой комплекс «Бавария» -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уютная малоэтажная застройка похожа на европейские домики в стиле «фахверк» благодаря малым архитектурным формам и необычному оформлению фасадов.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Квартал напоминает иллюстрации из сказок Андерсена, братьев Гримм, Шарль Перро.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" name="Picture 8" descr="https://www.irpinkids.com/_pu/7/105215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4065" cy="3933056"/>
          </a:xfrm>
          <a:prstGeom prst="rect">
            <a:avLst/>
          </a:prstGeom>
          <a:noFill/>
        </p:spPr>
      </p:pic>
      <p:pic>
        <p:nvPicPr>
          <p:cNvPr id="12" name="Picture 2" descr="Портрет Незнайки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0"/>
            <a:ext cx="2759968" cy="2759969"/>
          </a:xfrm>
          <a:prstGeom prst="rect">
            <a:avLst/>
          </a:prstGeom>
          <a:noFill/>
        </p:spPr>
      </p:pic>
      <p:pic>
        <p:nvPicPr>
          <p:cNvPr id="31747" name="Picture 3" descr="C:\Users\79270\Desktop\ПЛАТНЫЕ УСЛУГИ 2022 год\КОШЕЛЕВ\cJRO2Iq7qH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3956607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2123728" y="188640"/>
            <a:ext cx="4608512" cy="18002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 КАКОМ ГОРОДЕ ТАГЖЕ КАК В САМАРЕ,  ИМЕЕТСЯ КОШЕЛЕВ – ПРОЕКТ? 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339752" y="2204864"/>
            <a:ext cx="4176464" cy="1477328"/>
          </a:xfrm>
          <a:prstGeom prst="wedgeRectCallout">
            <a:avLst>
              <a:gd name="adj1" fmla="val -55746"/>
              <a:gd name="adj2" fmla="val -813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«КОШЕЛЕВ-Проект» в городе Калуге – молодой, уютный и благоустроенный микрорайон, аналог самарского микрорайона «Крутые ключи». </a:t>
            </a:r>
          </a:p>
        </p:txBody>
      </p:sp>
      <p:pic>
        <p:nvPicPr>
          <p:cNvPr id="9" name="Picture 4" descr="https://sun9-53.userapi.com/impf/c625327/v625327189/1ac8e/0dbHHuoXKu0.jpg?size=337x400&amp;quality=96&amp;sign=a55eab41d2a98b743d1fd911c7926c1b&amp;c_uniq_tag=8aWy3XPKOs_KzS_AAa2y0tUA0yXVfhPtNtzTxVnd_Yo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88224" y="0"/>
            <a:ext cx="2390766" cy="2780928"/>
          </a:xfrm>
          <a:prstGeom prst="rect">
            <a:avLst/>
          </a:prstGeom>
          <a:noFill/>
        </p:spPr>
      </p:pic>
      <p:pic>
        <p:nvPicPr>
          <p:cNvPr id="11" name="Picture 19" descr="https://sun9-45.userapi.com/impf/c858428/v858428356/252cb/1ZaHvSB0jeA.jpg?size=200x250&amp;quality=96&amp;sign=78dabd81c2a02329072c0901093fe6b6&amp;c_uniq_tag=L_pjdD_lnlsR1jK-yP0CdzsSuqrDMI3S-8XHi5pwzZo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260648"/>
            <a:ext cx="1872208" cy="2520280"/>
          </a:xfrm>
          <a:prstGeom prst="rect">
            <a:avLst/>
          </a:prstGeom>
          <a:noFill/>
        </p:spPr>
      </p:pic>
      <p:pic>
        <p:nvPicPr>
          <p:cNvPr id="32770" name="Picture 2" descr="https://back2russia.net/uploads/monthly_2017_01/4169556.jpg.44e5c944be2edf7f43377616c46549a0.jpg"/>
          <p:cNvPicPr>
            <a:picLocks noChangeAspect="1" noChangeArrowheads="1"/>
          </p:cNvPicPr>
          <p:nvPr/>
        </p:nvPicPr>
        <p:blipFill>
          <a:blip r:embed="rId4" cstate="print"/>
          <a:srcRect b="8485"/>
          <a:stretch>
            <a:fillRect/>
          </a:stretch>
        </p:blipFill>
        <p:spPr bwMode="auto">
          <a:xfrm>
            <a:off x="539552" y="3717032"/>
            <a:ext cx="3960440" cy="2962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Детский сад Акварель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28365"/>
          <a:stretch>
            <a:fillRect/>
          </a:stretch>
        </p:blipFill>
        <p:spPr bwMode="auto">
          <a:xfrm>
            <a:off x="4860032" y="3717032"/>
            <a:ext cx="3816424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484784"/>
            <a:ext cx="5400600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9270\Desktop\КОШЕЛЕВ\img32.jpg"/>
          <p:cNvPicPr>
            <a:picLocks noChangeAspect="1" noChangeArrowheads="1"/>
          </p:cNvPicPr>
          <p:nvPr/>
        </p:nvPicPr>
        <p:blipFill>
          <a:blip r:embed="rId2" cstate="print"/>
          <a:srcRect b="2494"/>
          <a:stretch>
            <a:fillRect/>
          </a:stretch>
        </p:blipFill>
        <p:spPr bwMode="auto">
          <a:xfrm>
            <a:off x="0" y="-516210"/>
            <a:ext cx="9144000" cy="7374210"/>
          </a:xfrm>
          <a:prstGeom prst="rect">
            <a:avLst/>
          </a:prstGeom>
          <a:noFill/>
        </p:spPr>
      </p:pic>
      <p:pic>
        <p:nvPicPr>
          <p:cNvPr id="3073" name="Picture 1" descr="C:\Users\79270\Desktop\ПЛАТНЫЕ УСЛУГИ 2022 год\КОШЕЛЕВ\footerрт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-171400"/>
            <a:ext cx="828092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 l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17008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450912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347864" y="188640"/>
            <a:ext cx="5400600" cy="3528392"/>
          </a:xfrm>
          <a:prstGeom prst="cloudCallout">
            <a:avLst>
              <a:gd name="adj1" fmla="val -64279"/>
              <a:gd name="adj2" fmla="val 1704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Здравствуйте, ребята!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Вы наверное меня знаете, 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меня зовут Знайка!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И я очень люблю, всегда узнавать что-то новенькое и делиться этим с друзьями. Вот и в этот раз, я хочу поделиться с Вами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интересными факторами о микрорайоне «Крутые ключи». 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560" name="Picture 8" descr="https://www.irpinkids.com/_pu/7/105215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113525"/>
            <a:ext cx="3838986" cy="69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-fotki.yandex.ru/get/4910/239440294.24/0_123db2_6e772260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17008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2339752" y="188640"/>
            <a:ext cx="4032448" cy="1728192"/>
          </a:xfrm>
          <a:prstGeom prst="cloudCallout">
            <a:avLst>
              <a:gd name="adj1" fmla="val -64988"/>
              <a:gd name="adj2" fmla="val 299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ФАКТ</a:t>
            </a:r>
            <a:r>
              <a:rPr lang="en-GB" sz="16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№ 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ПРОИСХОЖДЕНИЕ НАЗВАНИЯ МИКРОРАЙОНА «КРУТЫЕ КЛЮЧИ»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365104"/>
            <a:ext cx="410445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В начале XVIII века, название «Крутые Ключи» носил один из хуторов, располагавшийся на ближайшей территории.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Основание хутора «Крутые ключи» связывают с размещением в окрестностях корпуса ландмилицких отставных солдат, несших сторожевую службу вдоль построенной в 1732—1733 годах </a:t>
            </a:r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Ново-Закамской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укрепленной линии.</a:t>
            </a:r>
            <a:r>
              <a:rPr lang="en-GB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Название хутор получил по имени близлежащего оврага «Крутого». 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8" name="Picture 4" descr="https://funforkids.ru/pictures/neznaika/neznaika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80528" y="0"/>
            <a:ext cx="2411760" cy="4293096"/>
          </a:xfrm>
          <a:prstGeom prst="rect">
            <a:avLst/>
          </a:prstGeom>
          <a:noFill/>
        </p:spPr>
      </p:pic>
      <p:pic>
        <p:nvPicPr>
          <p:cNvPr id="23558" name="Picture 6" descr="C:\Users\79270\Desktop\ПЛАТНЫЕ УСЛУГИ 2022 год\КОШЕЛЕВ\5512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2771800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427984" y="4365104"/>
            <a:ext cx="45720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 своей верхней части Крутой овраг глубокий, с крутыми обрывистыми откосами, на дне его били чистые, холодные ключи, образуя прозрачный ручей.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Крутой овраг и его чистые ключи и дали первоначальное название поселению — «Крутые Ключи».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 те времена здесь было шесть дворов,  в них проживал 61 человек. </a:t>
            </a:r>
            <a:r>
              <a:rPr lang="en-GB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                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В 2010 году в Красноглинском районе Самары на 23 и 24 км Московского шоссе началось строительство нового жилого микрорайона, получившего название – «Крутые ключи».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79270\Desktop\11862883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47864" y="17008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2051720" y="0"/>
            <a:ext cx="5976664" cy="2060848"/>
          </a:xfrm>
          <a:prstGeom prst="cloudCallout">
            <a:avLst>
              <a:gd name="adj1" fmla="val -58757"/>
              <a:gd name="adj2" fmla="val 1759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ФАКТ</a:t>
            </a:r>
            <a:r>
              <a:rPr lang="en-GB" sz="16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№ </a:t>
            </a:r>
            <a:r>
              <a:rPr lang="en-GB" sz="16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УЛИЦЫ МИКРОРАЙОНА «КРУТЫЕ КЛЮЧИ» НАЗВАНЫ В  ЧЕСТЬ ГЕРОЕВ ВОВ, НО ОДНА УЛИЦА  НАЗВАНА В ЧЕСТЬ ГЕРОЯ ТРУДА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«ЕЛЕНЫ ШПАКОВОЙ»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2532" name="Picture 4" descr="https://avatars.mds.yandex.net/get-images-cbir/2216686/byv8HeoKqrMeq0lLMyVuSw6703/oc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2649428" cy="2469584"/>
          </a:xfrm>
          <a:prstGeom prst="rect">
            <a:avLst/>
          </a:prstGeom>
          <a:noFill/>
        </p:spPr>
      </p:pic>
      <p:pic>
        <p:nvPicPr>
          <p:cNvPr id="8" name="Picture 2" descr="C:\Users\79270\Desktop\КОШЕЛЕВ\11111111111.jpg"/>
          <p:cNvPicPr>
            <a:picLocks noChangeAspect="1" noChangeArrowheads="1"/>
          </p:cNvPicPr>
          <p:nvPr/>
        </p:nvPicPr>
        <p:blipFill>
          <a:blip r:embed="rId4" cstate="print"/>
          <a:srcRect l="45373" t="27619" r="3158"/>
          <a:stretch>
            <a:fillRect/>
          </a:stretch>
        </p:blipFill>
        <p:spPr bwMode="auto">
          <a:xfrm>
            <a:off x="6516216" y="2420888"/>
            <a:ext cx="111120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6"/>
          <p:cNvSpPr>
            <a:spLocks noGrp="1"/>
          </p:cNvSpPr>
          <p:nvPr>
            <p:ph idx="1"/>
          </p:nvPr>
        </p:nvSpPr>
        <p:spPr>
          <a:xfrm>
            <a:off x="323528" y="4581128"/>
            <a:ext cx="5400600" cy="208823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 декабря 2013 года бульвар с таким названием появился на территории микрорайона «Крутые ключи».  </a:t>
            </a:r>
            <a:endParaRPr lang="en-GB" sz="12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Елена Шпакова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- заслуженный работник пищевой индустрии РСФСР, которая добилась того, чтобы именно в Самаре была открыта кондитерская фабрика. На это претендовали другие регионы. Возглавив новое предприятие, она подняла кондитерское производство до небывалых масштабов. За это ей было присвоено звание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Героя Социалистического Труда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. В 1995 году Елена Васильевна удостоена звания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Почетный гражданин города Самары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9" name="Picture 3" descr="C:\Users\79270\Desktop\ПЛАТНЫЕ УСЛУГИ 2022 год\КОШЕЛЕВ\IMG_340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60720" y="4509120"/>
            <a:ext cx="33832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i4.vsn.ru/system/photos/entity/258/605/006/medium/img.jpg?159379774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62895"/>
            <a:ext cx="9143999" cy="464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4581128"/>
            <a:ext cx="385192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Это первая школа в Самаре, построенная за последние 22 года.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Школа №7, на момент ее открытия в 2016 году была самая крупная школа в России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. Она представляет собой 4-х этажное здание, состоящее из 3-х блоков, а общая длина здания около 250 м.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Новая школа выделяется ярким фасадом. Строители покрасили одну из стен в зеленый цвет и нарисовали на ней линейку. На другой стене красуется огромная надпись «Школа № 7». </a:t>
            </a:r>
            <a:endParaRPr lang="en-GB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2267744" y="0"/>
            <a:ext cx="3960440" cy="1196752"/>
          </a:xfrm>
          <a:prstGeom prst="cloudCallout">
            <a:avLst>
              <a:gd name="adj1" fmla="val -66731"/>
              <a:gd name="adj2" fmla="val 6037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ФАКТ № 3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САМАЯ БОЛЬШАЯ ШКОЛА В РОССИИ</a:t>
            </a:r>
          </a:p>
        </p:txBody>
      </p:sp>
      <p:pic>
        <p:nvPicPr>
          <p:cNvPr id="23" name="Picture 4" descr="C:\Users\79270\Desktop\КОШЕЛЕВ\DSC_01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4581128"/>
            <a:ext cx="2304256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ds02.infourok.ru/uploads/ex/0417/0005a966-253960e2/hello_html_4d0f70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9792" cy="4293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4581128"/>
            <a:ext cx="298782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Помимо учебных классов, здесь имеется и физкультурно-оздоровительная зона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 с залами для гимнастики, баскетбольной площадкой, и местом для игры в теннис, волейбол и т.д. Тут даже есть футбольное поле и бассейн. Детям, которые будут учиться здесь - повезло. Учебный комплекс действительно уникальный.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79270\Desktop\КОШЕЛЕВ\2prQ4LaxdnPmV_R-6Ouc2FhDdndsQXxx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3923928" y="188640"/>
            <a:ext cx="4608512" cy="1296144"/>
          </a:xfrm>
          <a:prstGeom prst="cloudCallout">
            <a:avLst>
              <a:gd name="adj1" fmla="val -75882"/>
              <a:gd name="adj2" fmla="val 5734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ФАКТ № 4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УНИКАЛЬНАЯ АРХИТЕКТУРА  ЖИЛОГО КОМЛЕКСА «БАВАРИЯ»</a:t>
            </a:r>
          </a:p>
        </p:txBody>
      </p:sp>
      <p:pic>
        <p:nvPicPr>
          <p:cNvPr id="6" name="Picture 8" descr="https://www.irpinkids.com/_pu/7/105215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2364065" cy="4293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941168"/>
            <a:ext cx="392392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 стороне от дороги, в окружении природы, построили 15 домов, которые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существенно отличаются от других домов в Крутых ключах как по стилю, так и по содержанию. Это малоэтажный жилой комплекс «Бавария».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Фасады домов оформлены в стиле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фахверк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, который придаёт кварталу особый европейский стиль.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941168"/>
            <a:ext cx="468052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Аккуратные, почти игрушечные бело-кремовые домики с геометрически-правильным рисунком коричневых балок, напоминающие сюжет рождественской открытки из далекой страны Германия.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Дополнительное очарование  кварталу придают детские площадки в баварском стиле, изысканные беседки и красивые скамейки.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Квартал напоминает иллюстрации из сказок Андерсена, братьев Гримм, Шарль Перро.</a:t>
            </a:r>
            <a:endParaRPr lang="ru-RU" sz="12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mycdn.me/i?r=AzEPZsRbOZEKgBhR0XGMT1Rklc5V5WIoN7yTl5v2Rtu3H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0"/>
            <a:ext cx="9334500" cy="68580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2267744" y="188640"/>
            <a:ext cx="4824536" cy="1512168"/>
          </a:xfrm>
          <a:prstGeom prst="cloudCallout">
            <a:avLst>
              <a:gd name="adj1" fmla="val -52337"/>
              <a:gd name="adj2" fmla="val 4923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ФАКТ № 5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«КОШЕЛЕВ – ПРОЕКТ»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 САМАРЕ И В КАЛУГЕ </a:t>
            </a:r>
          </a:p>
        </p:txBody>
      </p:sp>
      <p:pic>
        <p:nvPicPr>
          <p:cNvPr id="5" name="Picture 4" descr="https://sun9-53.userapi.com/impf/c625327/v625327189/1ac8e/0dbHHuoXKu0.jpg?size=337x400&amp;quality=96&amp;sign=a55eab41d2a98b743d1fd911c7926c1b&amp;c_uniq_tag=8aWy3XPKOs_KzS_AAa2y0tUA0yXVfhPtNtzTxVnd_Yo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17746" cy="27809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149080"/>
            <a:ext cx="352839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«КОШЕЛЕВ - Проект» - это один из крупнейших проектов комплексного освоения территории в России. Этот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проект компания «</a:t>
            </a:r>
            <a:r>
              <a:rPr lang="ru-RU" sz="1200" dirty="0" err="1" smtClean="0">
                <a:solidFill>
                  <a:srgbClr val="FF0000"/>
                </a:solidFill>
                <a:latin typeface="Arial Black" pitchFamily="34" charset="0"/>
              </a:rPr>
              <a:t>Авиакор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» реализует в городах Самара и Калуга. 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Для жителей - это современный и удобный район с развитой инженерной, социальной инфраструктурой и благоустроенной территорией.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149080"/>
            <a:ext cx="403244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На карте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города Самара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возник новый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микрорайон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, в результате народного голосования его назвали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«Крутые Ключи»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. 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городе Калуге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у Кошелева есть официальное название -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микрорайон «Приокский»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, расположенный на правом берегу реки Ока.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Улицы микрорайонов «Кошелев - Проекта» названы в честь героев Великой Отечественной войны.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75856" y="980728"/>
            <a:ext cx="3240360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ВОПРОСЫ </a:t>
            </a:r>
          </a:p>
          <a:p>
            <a:pPr algn="ctr"/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ОТ ЗНАЙКИ 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437112"/>
            <a:ext cx="403244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ВИКТОРИНА ДЛЯ ДЕТЕЙ ДОШКОЛЬНОГО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forkids.ru/pictures/neznaika/neznaika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2267745" cy="4005064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2483768" y="188640"/>
            <a:ext cx="4248472" cy="151216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Откуда произошло название микрорайона «Крутые Ключи»? </a:t>
            </a:r>
          </a:p>
          <a:p>
            <a:pPr lvl="0" algn="ctr"/>
            <a:endParaRPr lang="en-GB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algn="ctr"/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5" descr="2022-04-19-14-49-14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61228"/>
          <a:stretch>
            <a:fillRect/>
          </a:stretch>
        </p:blipFill>
        <p:spPr>
          <a:xfrm>
            <a:off x="7308304" y="0"/>
            <a:ext cx="2123727" cy="4149080"/>
          </a:xfrm>
          <a:prstGeom prst="rect">
            <a:avLst/>
          </a:prstGeom>
        </p:spPr>
      </p:pic>
      <p:pic>
        <p:nvPicPr>
          <p:cNvPr id="9" name="Picture 6" descr="C:\Users\79270\Desktop\ПЛАТНЫЕ УСЛУГИ 2022 год\КОШЕЛЕВ\5512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4077072"/>
            <a:ext cx="3888432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ая выноска 7"/>
          <p:cNvSpPr/>
          <p:nvPr/>
        </p:nvSpPr>
        <p:spPr>
          <a:xfrm>
            <a:off x="2123728" y="1916832"/>
            <a:ext cx="5112568" cy="2031325"/>
          </a:xfrm>
          <a:prstGeom prst="wedgeRectCallout">
            <a:avLst>
              <a:gd name="adj1" fmla="val 52753"/>
              <a:gd name="adj2" fmla="val -706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В давние времена на этом месте</a:t>
            </a:r>
            <a:r>
              <a:rPr lang="en-GB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располагался хутор «Крутые Ключи».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Название хутор получил по имени близлежащего оврага «Крутого». Крутой овраг и его чистые ключи и дали первоначальное название микрорайону — «Крутые Ключи».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s://avatars.mds.yandex.net/get-zen_doc/3765046/pub_5fe9e59b3ede826fd42222bf_5fe9ed6df640440edd1f0c1d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3890830" cy="2494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4644</TotalTime>
  <Words>784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 Царь</dc:creator>
  <cp:lastModifiedBy>Денис Царь</cp:lastModifiedBy>
  <cp:revision>67</cp:revision>
  <dcterms:created xsi:type="dcterms:W3CDTF">2022-04-21T10:00:54Z</dcterms:created>
  <dcterms:modified xsi:type="dcterms:W3CDTF">2022-10-21T09:52:08Z</dcterms:modified>
</cp:coreProperties>
</file>