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0" r:id="rId5"/>
    <p:sldId id="259" r:id="rId6"/>
    <p:sldId id="261" r:id="rId7"/>
    <p:sldId id="263" r:id="rId8"/>
    <p:sldId id="25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01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00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28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22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61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9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22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00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92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09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02267-7F98-4B59-9ED4-5D93D3C0460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8DA9-0E35-4DDD-A683-29DA2B69D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8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4177" y="2357468"/>
            <a:ext cx="7085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Интересные факты о Дне Победы</a:t>
            </a:r>
            <a:endParaRPr lang="ru-RU" sz="4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360" y="1376448"/>
            <a:ext cx="3441689" cy="5273288"/>
          </a:xfrm>
        </p:spPr>
      </p:pic>
    </p:spTree>
    <p:extLst>
      <p:ext uri="{BB962C8B-B14F-4D97-AF65-F5344CB8AC3E}">
        <p14:creationId xmlns:p14="http://schemas.microsoft.com/office/powerpoint/2010/main" xmlns="" val="267155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2956" y="146649"/>
            <a:ext cx="7085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№1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Рейхстагом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Предназначенный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водружения над Рейхстагом штурмовой флаг 150-й стрелковой дивизии 3-й ударной армии 1-го Белорусского фронта, ставший Знаменем Победы, был установлен на крыше в 22 часа 30 апреля по «берлинскому» времени, но 1 мая по московскому. Он стал четвертым по счету знаменем из установленных на крыше здания. Первые три были уничтожены в результате ночного дальнобойного немецкого артобстрела, из-за которого был разрушен стеклянный купол здания. Но вражеская артиллерия не смогла уничтожить закрепленное на восточной крыше знамя, водруженное Берестом, Егоровым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Кантарией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Символом Победы стала фотография Евгения Халдея «Знамя Победы над Рейхстагом».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9859" y="3920754"/>
            <a:ext cx="5338214" cy="293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l="29889" r="38444"/>
          <a:stretch/>
        </p:blipFill>
        <p:spPr>
          <a:xfrm>
            <a:off x="9946543" y="698739"/>
            <a:ext cx="1977751" cy="46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916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88" y="734608"/>
            <a:ext cx="7085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 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Montserrat"/>
              </a:rPr>
              <a:t>Факт №2 Празднование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Берлин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взят еще 2 мая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немецкие войска оказывали ожесточенное сопротивление Красной армии еще более недели, прежде чем фашистским командованием, во избежание напрасного кровопролития было, наконец, принято решение о капитуляции.</a:t>
            </a:r>
          </a:p>
          <a:p>
            <a:pPr algn="just"/>
            <a:endParaRPr lang="ru-RU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Самым интересным фактом является то, что за границей День Победы празднуют не 9-го мая, как в России, а 8-го , так как акт капитуляции по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центральноевропейскому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времени был подписан 8 мая 1945 года в 22:43 (9 мая в 0:43 по московскому времени).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9889" r="38444"/>
          <a:stretch/>
        </p:blipFill>
        <p:spPr>
          <a:xfrm>
            <a:off x="9903545" y="487392"/>
            <a:ext cx="1943150" cy="460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5604" y="3717985"/>
            <a:ext cx="5482499" cy="314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941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94" y="301472"/>
            <a:ext cx="7085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лет без парада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Мало кто знает, но на протяжении 20 лет 9 Мая вообще не считалось праздничным днем.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В 1948 году руководство страны заявило, что надо забыть о войне и заниматься восстановлением государства. И только в 1965 году 9 Мая как праздник возродил Брежнев. Тогда же был проведен второй парад Победы. Третий прошел к 40-летию Победы — в 1985 году, следующий — спустя еще 15 лет.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распада Советского Союза парады 9 мая не проводились вплоть до 1995 года, и лишь с этого года они стали постоянными.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9889" r="38444"/>
          <a:stretch/>
        </p:blipFill>
        <p:spPr>
          <a:xfrm>
            <a:off x="9903544" y="487392"/>
            <a:ext cx="1977751" cy="46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76" y="3567021"/>
            <a:ext cx="5812301" cy="320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48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имая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94" y="157340"/>
            <a:ext cx="7085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Мало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известно о важном смысле георгиевской ленты, точнее, об имении Георгий для Дня Победы. 6 мая 1945 года, прямо накануне Дня Победы, был День Георгия Победоносца, а капитуляцию Германии подписал маршал Жуков, которого тоже звали Георгий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Георгиевская лента: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биколор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двуцвет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оранжевого и черного цветов. Оранжевый означает огонь, а черный - дым. Она ведет свою историю от ленты к солдатскому ордену Святого Георгия Победоносца, учрежденного 26 ноября 1769 императрицей Екатериной II. Эта лента с небольшими изменениями вошла в наградную систему СССР как "Гвардейская лента" - знак особого отличия солдата. Ею обтянута колодка очень почетного «солдатского» ордена Славы.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9889" r="38444"/>
          <a:stretch/>
        </p:blipFill>
        <p:spPr>
          <a:xfrm>
            <a:off x="9800576" y="897146"/>
            <a:ext cx="1977751" cy="46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1443" y="3753538"/>
            <a:ext cx="5249113" cy="310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905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067" y="1027906"/>
            <a:ext cx="7085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Салют , песня Песня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«Журавли», 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исполняется в День Победы, обязана возникновением памятнику, который установили в 1963 году в селе Северной Осетии на честь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Тасо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Газдановой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ее 7 сыновьям, которые погибли на фронту Великой Отечественной войны. Однажды данный памятник был посещен поэтом Расулом Гамзатовым. Узнав историю семьи </a:t>
            </a:r>
            <a:r>
              <a:rPr lang="ru-RU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Газдановых</a:t>
            </a:r>
            <a:r>
              <a:rPr lang="ru-RU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он создал пронзительное творение на родном аварском языке.</a:t>
            </a:r>
          </a:p>
          <a:p>
            <a:endParaRPr lang="ru-RU" b="1" i="0" dirty="0" smtClean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9889" r="38444"/>
          <a:stretch/>
        </p:blipFill>
        <p:spPr>
          <a:xfrm>
            <a:off x="9903544" y="487392"/>
            <a:ext cx="1977751" cy="46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1016" y="3265546"/>
            <a:ext cx="5784596" cy="359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527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8853" y="365125"/>
            <a:ext cx="7085882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Вопросы от </a:t>
            </a:r>
            <a:r>
              <a:rPr lang="ru-RU" sz="4800" b="1" dirty="0" err="1" smtClean="0"/>
              <a:t>Знайки</a:t>
            </a:r>
            <a:r>
              <a:rPr lang="ru-RU" sz="4800" b="1" dirty="0" smtClean="0"/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В. О. </a:t>
            </a:r>
            <a:r>
              <a:rPr lang="ru-RU" sz="28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?</a:t>
            </a:r>
            <a:r>
              <a:rPr lang="ru-RU" sz="2800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22июня 1941г</a:t>
            </a:r>
            <a:r>
              <a:rPr lang="ru-RU" sz="2800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закончилась В. О. </a:t>
            </a:r>
            <a:r>
              <a:rPr lang="ru-RU" sz="2800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?</a:t>
            </a:r>
            <a:r>
              <a:rPr lang="ru-RU" sz="2800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 1945г</a:t>
            </a:r>
            <a:r>
              <a:rPr lang="ru-RU" sz="2800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280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цвета Знамя Победы?  (Знамя Победы красного цвета</a:t>
            </a: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изображено на Знамени Победы?  (На Знамени Победы  изображены: звезда, серп и молот, надписи</a:t>
            </a: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9 мая не считалось праздничным днём? ( 20 лет)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err="1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Биколор</a:t>
            </a: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чёрно-оранжевого </a:t>
            </a:r>
            <a:r>
              <a:rPr lang="ru-RU" sz="2800" dirty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цвета является одним из главных атрибутов Дня Победы в Великой Отечественной </a:t>
            </a:r>
            <a:r>
              <a:rPr lang="ru-RU" sz="2800" dirty="0" smtClean="0">
                <a:solidFill>
                  <a:srgbClr val="18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войне? (Георгиевская лента)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>
              <a:solidFill>
                <a:srgbClr val="18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3200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3200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3200" i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endParaRPr lang="ru-RU" sz="3200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ru-RU" sz="4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82" y="1637700"/>
            <a:ext cx="3441689" cy="5273288"/>
          </a:xfrm>
        </p:spPr>
      </p:pic>
    </p:spTree>
    <p:extLst>
      <p:ext uri="{BB962C8B-B14F-4D97-AF65-F5344CB8AC3E}">
        <p14:creationId xmlns:p14="http://schemas.microsoft.com/office/powerpoint/2010/main" xmlns="" val="129139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24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532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 мая</vt:lpstr>
      <vt:lpstr>Слайд 3</vt:lpstr>
      <vt:lpstr>Слайд 4</vt:lpstr>
      <vt:lpstr> имая</vt:lpstr>
      <vt:lpstr>Слайд 6</vt:lpstr>
      <vt:lpstr>Слайд 7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qwert</dc:creator>
  <cp:lastModifiedBy>Денис Царь</cp:lastModifiedBy>
  <cp:revision>11</cp:revision>
  <dcterms:created xsi:type="dcterms:W3CDTF">2022-04-24T12:03:35Z</dcterms:created>
  <dcterms:modified xsi:type="dcterms:W3CDTF">2022-04-25T11:36:16Z</dcterms:modified>
</cp:coreProperties>
</file>