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1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6" r:id="rId10"/>
    <p:sldId id="270" r:id="rId11"/>
    <p:sldId id="271" r:id="rId12"/>
    <p:sldId id="272" r:id="rId13"/>
    <p:sldId id="273" r:id="rId14"/>
    <p:sldId id="274" r:id="rId15"/>
    <p:sldId id="275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FF"/>
    <a:srgbClr val="C25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2243-532F-40BB-B83B-BAB8B3E0AC4B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AE39-1FDD-476B-8729-6D0ED08E80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AE39-1FDD-476B-8729-6D0ED08E80E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6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1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2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7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4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1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6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8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0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4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1614778845_79-p-patrioticheskii-fon-dlya-prezentatsii-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ownloads\4db7e52c7ef1e2b5bafc17f16cbb84c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19672" y="2383747"/>
            <a:ext cx="5715000" cy="3000396"/>
          </a:xfrm>
          <a:prstGeom prst="rect">
            <a:avLst/>
          </a:prstGeom>
          <a:noFill/>
        </p:spPr>
      </p:pic>
      <p:pic>
        <p:nvPicPr>
          <p:cNvPr id="1028" name="Picture 4" descr="C:\Users\admin\Downloads\b4125657d7886da6ed0f0cbd431a069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0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9616" y="3952600"/>
            <a:ext cx="4083544" cy="33340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629421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Интересные факты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ownloads\img9.jpg"/>
          <p:cNvPicPr>
            <a:picLocks noChangeAspect="1" noChangeArrowheads="1"/>
          </p:cNvPicPr>
          <p:nvPr/>
        </p:nvPicPr>
        <p:blipFill rotWithShape="1">
          <a:blip r:embed="rId4"/>
          <a:srcRect l="2215" t="22907" r="5877" b="20635"/>
          <a:stretch/>
        </p:blipFill>
        <p:spPr bwMode="auto">
          <a:xfrm>
            <a:off x="611558" y="880779"/>
            <a:ext cx="7992889" cy="35633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7161" y="5015971"/>
            <a:ext cx="1579468" cy="932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А.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ЛА - 5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517232"/>
            <a:ext cx="1640224" cy="928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ИЛ - 2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1995" y="5050890"/>
            <a:ext cx="1625153" cy="932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 - 2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67326" y="5517232"/>
            <a:ext cx="1482197" cy="928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ЯК - 3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440" y="4314299"/>
            <a:ext cx="403512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513540"/>
            <a:ext cx="7992889" cy="734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Какой советский самолет </a:t>
            </a:r>
            <a:r>
              <a:rPr lang="ru-RU" sz="2000" b="1" dirty="0" smtClean="0">
                <a:solidFill>
                  <a:schemeClr val="tx1"/>
                </a:solidFill>
              </a:rPr>
              <a:t>был сбит в бою и сейчас стоит как памятник в нашем городе?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9648" y="582326"/>
            <a:ext cx="8532440" cy="3987069"/>
            <a:chOff x="423885" y="3059028"/>
            <a:chExt cx="9144000" cy="3929066"/>
          </a:xfrm>
        </p:grpSpPr>
        <p:pic>
          <p:nvPicPr>
            <p:cNvPr id="26626" name="Picture 2" descr="C:\Users\admin\Downloads\022.jpg"/>
            <p:cNvPicPr>
              <a:picLocks noChangeAspect="1" noChangeArrowheads="1"/>
            </p:cNvPicPr>
            <p:nvPr/>
          </p:nvPicPr>
          <p:blipFill>
            <a:blip r:embed="rId4"/>
            <a:srcRect l="13663" t="30769" r="17372" b="6293"/>
            <a:stretch>
              <a:fillRect/>
            </a:stretch>
          </p:blipFill>
          <p:spPr bwMode="auto">
            <a:xfrm>
              <a:off x="423885" y="3059028"/>
              <a:ext cx="9144000" cy="3929066"/>
            </a:xfrm>
            <a:prstGeom prst="rect">
              <a:avLst/>
            </a:prstGeom>
            <a:noFill/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56162" y="3059028"/>
              <a:ext cx="9111723" cy="86067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Какой секретный бункер считается самым глубоким из ныне рассекреченных убежищ времен Второй мировой войны?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04755" y="4369340"/>
            <a:ext cx="336222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804" y="4787251"/>
            <a:ext cx="1944000" cy="1075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Бункер Берии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3761" y="5445224"/>
            <a:ext cx="1944216" cy="1076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Бункер Калинина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787250"/>
            <a:ext cx="1944216" cy="1075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Бункер Сталина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g1.jpg"/>
          <p:cNvPicPr>
            <a:picLocks noChangeAspect="1" noChangeArrowheads="1"/>
          </p:cNvPicPr>
          <p:nvPr/>
        </p:nvPicPr>
        <p:blipFill rotWithShape="1">
          <a:blip r:embed="rId4"/>
          <a:srcRect l="16889" t="33742" r="16173" b="17259"/>
          <a:stretch/>
        </p:blipFill>
        <p:spPr bwMode="auto">
          <a:xfrm>
            <a:off x="483257" y="1104368"/>
            <a:ext cx="8250669" cy="3768572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2962382" y="4632875"/>
            <a:ext cx="3405007" cy="4801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021517"/>
            <a:ext cx="2088000" cy="9277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Юрий Левитан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4591" y="5589240"/>
            <a:ext cx="2088000" cy="92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Вадим Синявский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6235" y="5009699"/>
            <a:ext cx="2088000" cy="92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Николай Озеров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503209"/>
            <a:ext cx="8426113" cy="629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диктор в годы войны вещал на всю страну «Говорит Москва»?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X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147" y="672522"/>
            <a:ext cx="7920292" cy="3840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27156" y="4251434"/>
            <a:ext cx="349027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349" y="4752096"/>
            <a:ext cx="2160000" cy="108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Больница им.Пирогова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2292" y="5292096"/>
            <a:ext cx="2160000" cy="108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Больница им. Ивановой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6279" y="4752096"/>
            <a:ext cx="2160000" cy="108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Больница им. Семашко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147" y="501667"/>
            <a:ext cx="7992889" cy="734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известная больница города Самары появилась в 1942 году и называлась центральной больницей Кировского района?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g4.jpg"/>
          <p:cNvPicPr>
            <a:picLocks noChangeAspect="1" noChangeArrowheads="1"/>
          </p:cNvPicPr>
          <p:nvPr/>
        </p:nvPicPr>
        <p:blipFill rotWithShape="1">
          <a:blip r:embed="rId4"/>
          <a:srcRect l="20453" t="32157" r="22848" b="17441"/>
          <a:stretch/>
        </p:blipFill>
        <p:spPr bwMode="auto">
          <a:xfrm>
            <a:off x="720452" y="985428"/>
            <a:ext cx="7776277" cy="3822376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742764" y="4554175"/>
            <a:ext cx="3429024" cy="4801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правильный ответ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112" y="5010284"/>
            <a:ext cx="2137664" cy="108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Симфония № 7 Д.Шостаковича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9092" y="5494256"/>
            <a:ext cx="2130691" cy="108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Симфония № 6 А.Моцарта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5034" y="5034306"/>
            <a:ext cx="2123430" cy="108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Симфония № 5 Л. Бетховена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2145" y="492531"/>
            <a:ext cx="7992889" cy="734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симфония была  впервые исполнена на сцене Куйбышевского театра оперы и балета 5 марта 1942 года?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816" y="2071678"/>
            <a:ext cx="661535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советский  самолет в годы войны называли  «летающим танком» ?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230" y="2977128"/>
            <a:ext cx="6625935" cy="78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секретный бункер считается самым глубоким из ныне рассекреченных убежищ времен Второй мировой войны?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230" y="3881560"/>
            <a:ext cx="6625934" cy="78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диктор в годы войны вещал на всю страну «Говорит Москва»?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07" y="4785992"/>
            <a:ext cx="6615349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известная больница города Самары появилась в 1942 году и называлась центральной больницей Кировского района?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2087993"/>
            <a:ext cx="216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 - 2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230" y="5693478"/>
            <a:ext cx="6625933" cy="78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симфония была  впервые исполнена на сцене Куйбышевского театра оперы и балета 5 марта 1942 года?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76256" y="3009528"/>
            <a:ext cx="216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 Сталина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63711" y="3913960"/>
            <a:ext cx="216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Левитан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3711" y="4800093"/>
            <a:ext cx="216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им.Семашко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76256" y="5693478"/>
            <a:ext cx="216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Симфония № 7 Д.Шостаковича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-163731"/>
            <a:ext cx="3190858" cy="26050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0290" y="680466"/>
            <a:ext cx="6236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Правильные ответы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55563" y="-36811"/>
            <a:ext cx="9199563" cy="6911976"/>
            <a:chOff x="-55563" y="-36811"/>
            <a:chExt cx="9199563" cy="6911976"/>
          </a:xfrm>
        </p:grpSpPr>
        <p:pic>
          <p:nvPicPr>
            <p:cNvPr id="5122" name="Picture 2" descr="C:\Users\admin\Downloads\1b7f49ee4ca47a0d6dc895fbec8ac82c1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5563" y="-36811"/>
              <a:ext cx="9199563" cy="6911976"/>
            </a:xfrm>
            <a:prstGeom prst="rect">
              <a:avLst/>
            </a:prstGeom>
            <a:noFill/>
          </p:spPr>
        </p:pic>
        <p:pic>
          <p:nvPicPr>
            <p:cNvPr id="5125" name="Picture 5" descr="C:\Users\admin\Downloads\YvbDsm8J2L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7668" y="2780928"/>
              <a:ext cx="5753100" cy="3888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admin\Downloads\pngtree-simple-reading-cartoon-background-border-image_203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3999" cy="6857999"/>
          </a:xfrm>
          <a:prstGeom prst="rect">
            <a:avLst/>
          </a:prstGeom>
          <a:noFill/>
        </p:spPr>
      </p:pic>
      <p:sp>
        <p:nvSpPr>
          <p:cNvPr id="2056" name="AutoShape 8" descr="file:///C:/Users/admin/Downloads/348624604_w640_h640_nedatirovanny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admin\Downloads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44" b="94167" l="36250" r="68594"/>
                    </a14:imgEffect>
                  </a14:imgLayer>
                </a14:imgProps>
              </a:ext>
            </a:extLst>
          </a:blip>
          <a:srcRect l="36719" t="12500" r="31250" b="5555"/>
          <a:stretch>
            <a:fillRect/>
          </a:stretch>
        </p:blipFill>
        <p:spPr bwMode="auto">
          <a:xfrm flipH="1">
            <a:off x="5580112" y="3292921"/>
            <a:ext cx="3430519" cy="3773571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0" y="-20301"/>
            <a:ext cx="9144000" cy="3284984"/>
          </a:xfrm>
          <a:prstGeom prst="wedgeEllipseCallout">
            <a:avLst>
              <a:gd name="adj1" fmla="val 26740"/>
              <a:gd name="adj2" fmla="val 829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 ребята, а также их родители.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уже знаете, что наш город раньше назывался Куйбышев, и именно он стал «запасной столицей» в военные годы. Сегодня я расскажу Вам интересные факты о нашем городе во время Великой отечественной войны. Если вы внимательно меня послушаете, то успешно пройдете викторину. Готовы? Тогда начнем!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ownloads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614610"/>
            <a:ext cx="6840760" cy="39776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93386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Факт № </a:t>
            </a:r>
            <a:r>
              <a:rPr lang="ru-RU" sz="3600" b="1" dirty="0" smtClean="0"/>
              <a:t>1                    «Бункер Сталина»       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1005627"/>
            <a:ext cx="6500826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Бункер Сталина оставался тайной вплоть до 1990 г. Ни у Гитлера, ни у союзников - Черчилля с Рузвельтом - не было столь мощных бункеров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</a:rPr>
              <a:t>Бункер Сталина считается самым глубоким из ныне рассекреченных убежищ времен Второй мировой войны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59" name="Picture 3" descr="C:\Users\admin\Downloads\7a132046bdc9e57cb2843f6b9a0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545" r="68099"/>
                    </a14:imgEffect>
                  </a14:imgLayer>
                </a14:imgProps>
              </a:ext>
            </a:extLst>
          </a:blip>
          <a:srcRect l="10169" r="25424"/>
          <a:stretch>
            <a:fillRect/>
          </a:stretch>
        </p:blipFill>
        <p:spPr bwMode="auto">
          <a:xfrm>
            <a:off x="-1476672" y="1916832"/>
            <a:ext cx="4174884" cy="415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300" y="620688"/>
            <a:ext cx="5089768" cy="12778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Факт №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2</a:t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«Самолет»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483" name="Picture 3" descr="C:\Users\admin\Downloads\img5.jpg"/>
          <p:cNvPicPr>
            <a:picLocks noChangeAspect="1" noChangeArrowheads="1"/>
          </p:cNvPicPr>
          <p:nvPr/>
        </p:nvPicPr>
        <p:blipFill rotWithShape="1">
          <a:blip r:embed="rId2"/>
          <a:srcRect l="3076" t="5143"/>
          <a:stretch/>
        </p:blipFill>
        <p:spPr bwMode="auto">
          <a:xfrm>
            <a:off x="1979712" y="2236915"/>
            <a:ext cx="7060944" cy="410201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4664" y="2420888"/>
            <a:ext cx="4104114" cy="373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2" y="405531"/>
            <a:ext cx="8955762" cy="3571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Факт №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3                    «Засекреченная личность»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751594"/>
            <a:ext cx="7286644" cy="1857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Юрий Левитан вещал на всю страну знаменитое «Говорит Москва» и читал сводки Советского информационного бюро и приказы Верховного Главнокомандующего, однако сам находился на верхнем этаже Куйбышевского радио-дома.– Его личность была под строжайшим секретом, никто, кроме работников радио-дома, не знал, как на самом деле выглядит Левитан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9" name="AutoShape 5" descr="https://s1.slide-share.ru/s_slide/49dc6cb3dcd8b66df2e96e02ec17ce06/80bed954-f540-4f36-92bb-846a7825799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857356" y="2571720"/>
            <a:ext cx="7286644" cy="4087950"/>
            <a:chOff x="2123728" y="2383933"/>
            <a:chExt cx="7020272" cy="4141411"/>
          </a:xfrm>
        </p:grpSpPr>
        <p:pic>
          <p:nvPicPr>
            <p:cNvPr id="21510" name="Picture 6" descr="C:\Users\admin\Downloads\img16.jpg"/>
            <p:cNvPicPr>
              <a:picLocks noChangeAspect="1" noChangeArrowheads="1"/>
            </p:cNvPicPr>
            <p:nvPr/>
          </p:nvPicPr>
          <p:blipFill rotWithShape="1">
            <a:blip r:embed="rId2"/>
            <a:srcRect b="3515"/>
            <a:stretch/>
          </p:blipFill>
          <p:spPr bwMode="auto">
            <a:xfrm>
              <a:off x="2123728" y="2383933"/>
              <a:ext cx="7020272" cy="4141411"/>
            </a:xfrm>
            <a:prstGeom prst="rect">
              <a:avLst/>
            </a:prstGeom>
            <a:noFill/>
          </p:spPr>
        </p:pic>
        <p:pic>
          <p:nvPicPr>
            <p:cNvPr id="21511" name="Picture 7" descr="C:\Users\admin\Downloads\0e1ca80dba1ae6e8b809cd147c286dd5-800x.jpg"/>
            <p:cNvPicPr>
              <a:picLocks noChangeAspect="1" noChangeArrowheads="1"/>
            </p:cNvPicPr>
            <p:nvPr/>
          </p:nvPicPr>
          <p:blipFill>
            <a:blip r:embed="rId3"/>
            <a:srcRect l="3125" t="7500" r="55625" b="11250"/>
            <a:stretch>
              <a:fillRect/>
            </a:stretch>
          </p:blipFill>
          <p:spPr bwMode="auto">
            <a:xfrm>
              <a:off x="2267744" y="3892438"/>
              <a:ext cx="2417172" cy="2632906"/>
            </a:xfrm>
            <a:prstGeom prst="rect">
              <a:avLst/>
            </a:prstGeom>
            <a:noFill/>
          </p:spPr>
        </p:pic>
      </p:grpSp>
      <p:pic>
        <p:nvPicPr>
          <p:cNvPr id="10" name="Picture 3" descr="C:\Users\admin\Downloads\7a132046bdc9e57cb2843f6b9a0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545" r="68099"/>
                    </a14:imgEffect>
                  </a14:imgLayer>
                </a14:imgProps>
              </a:ext>
            </a:extLst>
          </a:blip>
          <a:srcRect l="10169" r="25424"/>
          <a:stretch>
            <a:fillRect/>
          </a:stretch>
        </p:blipFill>
        <p:spPr bwMode="auto">
          <a:xfrm>
            <a:off x="-1450944" y="1484784"/>
            <a:ext cx="4174884" cy="444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4" y="472172"/>
            <a:ext cx="8946054" cy="3428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Факт №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4                  «Больница со времен войны»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32" name="Picture 4" descr="C:\Users\admin\Downloads\19-ВКа-1967-09-08-б-це-им.-Семашко-25-лет-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770" y="2394766"/>
            <a:ext cx="6924230" cy="4263206"/>
          </a:xfrm>
          <a:prstGeom prst="rect">
            <a:avLst/>
          </a:prstGeom>
          <a:noFill/>
        </p:spPr>
      </p:pic>
      <p:pic>
        <p:nvPicPr>
          <p:cNvPr id="6" name="Picture 3" descr="C:\Users\admin\Downloads\7a132046bdc9e57cb2843f6b9a0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545" r="68099"/>
                    </a14:imgEffect>
                  </a14:imgLayer>
                </a14:imgProps>
              </a:ext>
            </a:extLst>
          </a:blip>
          <a:srcRect l="10169" r="25424"/>
          <a:stretch>
            <a:fillRect/>
          </a:stretch>
        </p:blipFill>
        <p:spPr bwMode="auto">
          <a:xfrm>
            <a:off x="-1332656" y="1613924"/>
            <a:ext cx="4080409" cy="432048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096296" y="797021"/>
            <a:ext cx="7035694" cy="177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</a:rPr>
              <a:t>нашем городе в годы </a:t>
            </a:r>
            <a:r>
              <a:rPr lang="ru-RU" sz="2000" b="1" dirty="0" smtClean="0">
                <a:solidFill>
                  <a:schemeClr val="tx1"/>
                </a:solidFill>
              </a:rPr>
              <a:t>войны, 12 </a:t>
            </a:r>
            <a:r>
              <a:rPr lang="ru-RU" sz="2000" b="1" dirty="0" smtClean="0">
                <a:solidFill>
                  <a:schemeClr val="tx1"/>
                </a:solidFill>
              </a:rPr>
              <a:t>сентября 1942 </a:t>
            </a:r>
            <a:r>
              <a:rPr lang="ru-RU" sz="2000" b="1" dirty="0" smtClean="0">
                <a:solidFill>
                  <a:schemeClr val="tx1"/>
                </a:solidFill>
              </a:rPr>
              <a:t>года, </a:t>
            </a:r>
            <a:r>
              <a:rPr lang="ru-RU" sz="2000" b="1" dirty="0">
                <a:solidFill>
                  <a:schemeClr val="tx1"/>
                </a:solidFill>
              </a:rPr>
              <a:t>была </a:t>
            </a:r>
            <a:r>
              <a:rPr lang="ru-RU" sz="2000" b="1" dirty="0" smtClean="0">
                <a:solidFill>
                  <a:schemeClr val="tx1"/>
                </a:solidFill>
              </a:rPr>
              <a:t>открыта Центральной </a:t>
            </a:r>
            <a:r>
              <a:rPr lang="ru-RU" sz="2000" b="1" dirty="0">
                <a:solidFill>
                  <a:schemeClr val="tx1"/>
                </a:solidFill>
              </a:rPr>
              <a:t>больницей Кировского </a:t>
            </a:r>
            <a:r>
              <a:rPr lang="ru-RU" sz="2000" b="1" dirty="0" smtClean="0">
                <a:solidFill>
                  <a:schemeClr val="tx1"/>
                </a:solidFill>
              </a:rPr>
              <a:t>района. Которая существует до сих пор и является крупнейшим медицинским учреждением </a:t>
            </a:r>
            <a:r>
              <a:rPr lang="ru-RU" sz="2000" b="1" dirty="0">
                <a:solidFill>
                  <a:schemeClr val="tx1"/>
                </a:solidFill>
              </a:rPr>
              <a:t>современной </a:t>
            </a:r>
            <a:r>
              <a:rPr lang="ru-RU" sz="2000" b="1" dirty="0" err="1">
                <a:solidFill>
                  <a:schemeClr val="tx1"/>
                </a:solidFill>
              </a:rPr>
              <a:t>Безымянки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и называется </a:t>
            </a:r>
            <a:r>
              <a:rPr lang="ru-RU" sz="2000" b="1" dirty="0">
                <a:solidFill>
                  <a:schemeClr val="tx1"/>
                </a:solidFill>
              </a:rPr>
              <a:t>больница имени </a:t>
            </a:r>
            <a:r>
              <a:rPr lang="ru-RU" sz="2000" b="1" dirty="0" smtClean="0">
                <a:solidFill>
                  <a:schemeClr val="tx1"/>
                </a:solidFill>
              </a:rPr>
              <a:t>Семашко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21355"/>
            <a:ext cx="9144534" cy="3571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Факт №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5                        «Симфония №7»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45881" y="885768"/>
            <a:ext cx="7286644" cy="2500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Триумфальная премьера Ленинградской симфонии в Куйбышеве стала не менее значимым событием, чем парад 7 ноября. Теперь весь мир не только увидел военную мощь страны, но и убедился в силе духа, несгибаемости советского народа. Лучшие оркестры мира выстраивались в очередь, желая получить ноты симфонии Шостаковича - произведения, которое языком музыки рассказывало о грядущей "победе человека над зверем", как сказал о симфонии тот же Алексей Толстой.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555" name="Picture 3" descr="C:\Users\admin\Downloads\012.jpg"/>
          <p:cNvPicPr>
            <a:picLocks noChangeAspect="1" noChangeArrowheads="1"/>
          </p:cNvPicPr>
          <p:nvPr/>
        </p:nvPicPr>
        <p:blipFill rotWithShape="1">
          <a:blip r:embed="rId2"/>
          <a:srcRect l="4326" t="5396" r="4326" b="12132"/>
          <a:stretch/>
        </p:blipFill>
        <p:spPr bwMode="auto">
          <a:xfrm>
            <a:off x="1979713" y="3249040"/>
            <a:ext cx="7152812" cy="3480193"/>
          </a:xfrm>
          <a:prstGeom prst="rect">
            <a:avLst/>
          </a:prstGeom>
          <a:noFill/>
        </p:spPr>
      </p:pic>
      <p:pic>
        <p:nvPicPr>
          <p:cNvPr id="6" name="Picture 3" descr="C:\Users\admin\Downloads\7a132046bdc9e57cb2843f6b9a0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545" r="68099"/>
                    </a14:imgEffect>
                  </a14:imgLayer>
                </a14:imgProps>
              </a:ext>
            </a:extLst>
          </a:blip>
          <a:srcRect l="10169" r="25424"/>
          <a:stretch>
            <a:fillRect/>
          </a:stretch>
        </p:blipFill>
        <p:spPr bwMode="auto">
          <a:xfrm>
            <a:off x="-1548680" y="1844824"/>
            <a:ext cx="4174884" cy="408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0" descr="C:\Users\admin\Downloads\pngtree-simple-reading-cartoon-background-border-image_203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9592" y="345437"/>
            <a:ext cx="4824536" cy="2304256"/>
          </a:xfrm>
          <a:prstGeom prst="wedgeRoundRectCallout">
            <a:avLst>
              <a:gd name="adj1" fmla="val 67179"/>
              <a:gd name="adj2" fmla="val 1396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 вы готовы к викторине ?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начнем…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0" b="100000" l="22400" r="74500">
                        <a14:foregroundMark x1="58600" y1="20996" x2="58600" y2="20996"/>
                        <a14:foregroundMark x1="56100" y1="14591" x2="56100" y2="14591"/>
                        <a14:foregroundMark x1="63000" y1="22598" x2="63000" y2="22598"/>
                        <a14:foregroundMark x1="61500" y1="18861" x2="61500" y2="18861"/>
                        <a14:foregroundMark x1="57400" y1="26157" x2="57400" y2="26157"/>
                        <a14:foregroundMark x1="60800" y1="24199" x2="60800" y2="24199"/>
                        <a14:foregroundMark x1="53000" y1="16726" x2="53000" y2="16726"/>
                        <a14:foregroundMark x1="45900" y1="40747" x2="45900" y2="40747"/>
                        <a14:foregroundMark x1="44500" y1="44128" x2="44500" y2="44128"/>
                        <a14:foregroundMark x1="55900" y1="14057" x2="55900" y2="14057"/>
                        <a14:foregroundMark x1="57100" y1="19751" x2="58000" y2="20285"/>
                        <a14:foregroundMark x1="57600" y1="85943" x2="57600" y2="85943"/>
                        <a14:foregroundMark x1="63200" y1="81673" x2="63200" y2="81673"/>
                        <a14:foregroundMark x1="44500" y1="73132" x2="44500" y2="73132"/>
                        <a14:foregroundMark x1="38500" y1="62989" x2="38500" y2="62989"/>
                        <a14:foregroundMark x1="35200" y1="53559" x2="35200" y2="53559"/>
                        <a14:foregroundMark x1="35900" y1="50356" x2="35900" y2="50356"/>
                        <a14:foregroundMark x1="33800" y1="58541" x2="33800" y2="58541"/>
                        <a14:foregroundMark x1="39100" y1="69751" x2="39100" y2="69751"/>
                        <a14:foregroundMark x1="41700" y1="62811" x2="41700" y2="62811"/>
                        <a14:foregroundMark x1="47100" y1="69573" x2="47100" y2="69573"/>
                        <a14:foregroundMark x1="43300" y1="87367" x2="43800" y2="87367"/>
                        <a14:foregroundMark x1="43200" y1="93060" x2="43200" y2="93060"/>
                        <a14:foregroundMark x1="43900" y1="97865" x2="43900" y2="97865"/>
                        <a14:foregroundMark x1="46700" y1="96975" x2="48300" y2="97331"/>
                        <a14:foregroundMark x1="53600" y1="96441" x2="53600" y2="96441"/>
                        <a14:foregroundMark x1="50300" y1="92171" x2="50300" y2="92171"/>
                        <a14:foregroundMark x1="53000" y1="77402" x2="53000" y2="77402"/>
                        <a14:foregroundMark x1="53200" y1="74733" x2="53200" y2="74733"/>
                        <a14:foregroundMark x1="59800" y1="75801" x2="59800" y2="75801"/>
                        <a14:foregroundMark x1="56400" y1="87544" x2="56400" y2="87544"/>
                        <a14:foregroundMark x1="56400" y1="96441" x2="56400" y2="96441"/>
                        <a14:foregroundMark x1="56100" y1="87900" x2="56100" y2="87900"/>
                        <a14:foregroundMark x1="59500" y1="85765" x2="59500" y2="85765"/>
                        <a14:foregroundMark x1="65300" y1="87900" x2="65300" y2="87900"/>
                        <a14:foregroundMark x1="67600" y1="94306" x2="67600" y2="94306"/>
                        <a14:foregroundMark x1="65900" y1="62989" x2="65900" y2="62989"/>
                        <a14:foregroundMark x1="66100" y1="61388" x2="66100" y2="61388"/>
                        <a14:foregroundMark x1="60600" y1="88968" x2="60600" y2="88968"/>
                        <a14:foregroundMark x1="56400" y1="16726" x2="56400" y2="16726"/>
                        <a14:foregroundMark x1="54500" y1="14235" x2="54500" y2="14235"/>
                        <a14:foregroundMark x1="45900" y1="38612" x2="45900" y2="38612"/>
                        <a14:foregroundMark x1="44400" y1="36299" x2="44400" y2="36299"/>
                        <a14:foregroundMark x1="43500" y1="42527" x2="43500" y2="42527"/>
                        <a14:backgroundMark x1="45200" y1="44662" x2="45200" y2="44662"/>
                        <a14:backgroundMark x1="43900" y1="39858" x2="43900" y2="39858"/>
                        <a14:backgroundMark x1="40800" y1="16904" x2="40800" y2="16904"/>
                        <a14:backgroundMark x1="45800" y1="14769" x2="45800" y2="14769"/>
                        <a14:backgroundMark x1="39400" y1="23665" x2="39400" y2="23665"/>
                        <a14:backgroundMark x1="35200" y1="33630" x2="35200" y2="33630"/>
                        <a14:backgroundMark x1="34800" y1="15836" x2="34800" y2="15836"/>
                        <a14:backgroundMark x1="24400" y1="28292" x2="24400" y2="28292"/>
                        <a14:backgroundMark x1="37700" y1="37544" x2="37700" y2="37544"/>
                        <a14:backgroundMark x1="39700" y1="42527" x2="39700" y2="42527"/>
                        <a14:backgroundMark x1="35500" y1="40925" x2="35500" y2="40925"/>
                        <a14:backgroundMark x1="55300" y1="18861" x2="54800" y2="18861"/>
                        <a14:backgroundMark x1="44700" y1="22420" x2="44700" y2="22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14488"/>
            <a:ext cx="7199784" cy="404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1614778845_79-p-patrioticheskii-fon-dlya-prezentatsii-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ownloads\4db7e52c7ef1e2b5bafc17f16cbb84c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19672" y="2383747"/>
            <a:ext cx="5715000" cy="3000396"/>
          </a:xfrm>
          <a:prstGeom prst="rect">
            <a:avLst/>
          </a:prstGeom>
          <a:noFill/>
        </p:spPr>
      </p:pic>
      <p:pic>
        <p:nvPicPr>
          <p:cNvPr id="1028" name="Picture 4" descr="C:\Users\admin\Downloads\b4125657d7886da6ed0f0cbd431a069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0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9616" y="3952600"/>
            <a:ext cx="4083544" cy="33340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629421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Викторина от Знайки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ltDnDiag">
                <a:fgClr>
                  <a:srgbClr val="4472C4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2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581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Факт №2 «Самолет»</vt:lpstr>
      <vt:lpstr>Факт № 3                    «Засекреченная личность»</vt:lpstr>
      <vt:lpstr>Факт № 4                  «Больница со времен войны»</vt:lpstr>
      <vt:lpstr>Факт №5                        «Симфония №7»</vt:lpstr>
      <vt:lpstr>Презентация PowerPoint</vt:lpstr>
      <vt:lpstr>Презентация PowerPoint</vt:lpstr>
      <vt:lpstr>Презентация PowerPoint</vt:lpstr>
      <vt:lpstr>Презентация PowerPoint</vt:lpstr>
      <vt:lpstr> Выбери правильный ответ</vt:lpstr>
      <vt:lpstr>Презентация PowerPoint</vt:lpstr>
      <vt:lpstr> Выбери правильный ответ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2022-04-18T15:42:20Z</dcterms:created>
  <dcterms:modified xsi:type="dcterms:W3CDTF">2022-05-12T20:05:52Z</dcterms:modified>
</cp:coreProperties>
</file>