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7" autoAdjust="0"/>
  </p:normalViewPr>
  <p:slideViewPr>
    <p:cSldViewPr>
      <p:cViewPr>
        <p:scale>
          <a:sx n="75" d="100"/>
          <a:sy n="75" d="100"/>
        </p:scale>
        <p:origin x="-1589" y="-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EA91-6DBE-485F-8CCF-E251BEF91662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16AD-8C36-4E6E-A53C-946D10F0D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94421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Интерактивное дидактическое пособие «Росточек»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Ростова Вера Викторовна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Пряхина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Ольга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Равильевна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Хасанова Алина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Наильевна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6064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</a:t>
            </a:r>
            <a:r>
              <a:rPr lang="ru-RU" dirty="0" smtClean="0"/>
              <a:t>бюджетное дошкольное образовательное учреждение "Детский сад комбинированного вида №2" городского </a:t>
            </a:r>
            <a:r>
              <a:rPr lang="ru-RU" dirty="0" smtClean="0"/>
              <a:t>округа Самара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7616" y="692696"/>
            <a:ext cx="3456384" cy="5688632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Возраст:  от 4 до 7 лет.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Цель : Развивает воображение, скорость, ловкость, умение анализировать.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Описание: Детям предлагаются карточки с изображением погоды, карточки с ответом «да, нет». Воспитатель показывает картинку с изображением и задает вопрос, дети должны рассмотреть картинку и выбрать правильный ответ, при этом показать картинку с ответом «да» или «нет». Игру можно использовать как на прогулке, так и в группе, в любое время года. В игру можно играть с одним ребенком и с несколькими, на скорость. Кто быстрее ответит тот и получает картинку. По окончанию можно подсчитать, у кого больше правильных ответов.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4624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Игра «да, нет</a:t>
            </a:r>
            <a:r>
              <a:rPr lang="ru-RU" sz="2800" b="1" dirty="0" smtClean="0">
                <a:solidFill>
                  <a:srgbClr val="FF0000"/>
                </a:solidFill>
              </a:rPr>
              <a:t>»»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915279"/>
            <a:ext cx="5778432" cy="272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3376"/>
            <a:ext cx="16987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7"/>
            <a:ext cx="5940152" cy="280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8352928" cy="532859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Пособие «Росточек» представляет собой деревянную основу, на которой размещены кармашки конверты с дидактическими играми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Интерактивное дидактическое пособие «Росточек» предназначено для детей от 3 до 7 лет.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Данным пособием можно  пользоваться на игровой площадке и в группе.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-- побуждать к появлению познавательной активности, инициативы и самостоятельности;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-- формировать умение осуществлять деловое сотрудничество;  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-- формировать умение анализировать информацию, обобщать и классифицировать;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-- закреплять умение устанавливать связь и взаимоотношения между объектами и явлениями окружающего мира;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Интерактивно дидактическое пособие соответствует требованиям безопасности, выполнено из экологического материала, эстетично оформлено и привлекательно для детей.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05064"/>
            <a:ext cx="4417403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62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Интерактивное дидактическое пособие «Росточек»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4012490"/>
            <a:ext cx="4464496" cy="28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1124744"/>
            <a:ext cx="5112568" cy="439248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Возраст: от 3 до 7 лет.</a:t>
            </a:r>
          </a:p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 Знакомить детей с разнообразием эмоциональных настроений. </a:t>
            </a:r>
          </a:p>
          <a:p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Описание: Ребенок выбирает тот смайлик  который в наибольшей степени  похож на его настроение и прикрепляет его на свободное место на липучку. Затем ребенок называет эмоцию изображенную на смайлике и объясняет  почему у него сейчас такое настроение.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Вариант: Изобразить выбранную эмоцию. Задание для остальных детей- угадать, какая это эмоция. Пособие можно использовать как диагностическую игру и проводить как перед, так и после прогулки.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62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«Мое настроение»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880320" cy="610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1340768"/>
            <a:ext cx="3888432" cy="4392488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Возраст: от 4 до 6 лет.</a:t>
            </a:r>
          </a:p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Учим ребенка распознавать цифры от 1 до 10 и соотносить с таким же количеством геометрических фигур.</a:t>
            </a:r>
          </a:p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Описание:  У ребенка  в руках круглые карточки с цифрами. Перед ребенком на цветочке изображены геометрические фигуры, каждые в своем отсеке. Ребенку необходимо сосчитать сколько фигур изображено в одном из  отсеков (прямоугольников), и прикрепить соответствующую цифру. Ребенок считает и подбирает нужную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цифру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Играть в игру, дети могут как совместно  с воспитателем , так и самостоятельно или со сверстником, задавая при этом друг другу задания. (найди 6 фигур, найди предметы синего цвета и т.д. 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62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Веселый счет от 1 до 10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2548124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378" y="908720"/>
            <a:ext cx="2548126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980728"/>
            <a:ext cx="3384376" cy="4752528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Возраст: от 4 до 7 лет.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Цель: Формировать представление детей о различных видах деревьев, их особенностях,  пользе для человека.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Описание: В кармашке карточки с изображением  деревьев и карточки с изображением листочков и их плодов. Карточки </a:t>
            </a:r>
            <a:r>
              <a:rPr lang="ru-RU" sz="1800" dirty="0" smtClean="0">
                <a:solidFill>
                  <a:schemeClr val="tx1"/>
                </a:solidFill>
              </a:rPr>
              <a:t>ламинированы </a:t>
            </a:r>
            <a:r>
              <a:rPr lang="ru-RU" sz="1800" dirty="0">
                <a:solidFill>
                  <a:schemeClr val="tx1"/>
                </a:solidFill>
              </a:rPr>
              <a:t>с обеих сторон, удобны в пользовании. Можно разложить на скамейки или на столе. Детям предлагается подобрать листочки к каждому дереву, назвать дерево и листочек (например: Это дерево называется береза, а листочек березовый)</a:t>
            </a:r>
          </a:p>
          <a:p>
            <a:r>
              <a:rPr lang="ru-RU" sz="1800" dirty="0">
                <a:solidFill>
                  <a:schemeClr val="tx1"/>
                </a:solidFill>
              </a:rPr>
              <a:t> Варианты: 1.Найти деревья, у которых есть иголки, назвать их.</a:t>
            </a:r>
          </a:p>
          <a:p>
            <a:r>
              <a:rPr lang="ru-RU" sz="1800" dirty="0">
                <a:solidFill>
                  <a:schemeClr val="tx1"/>
                </a:solidFill>
              </a:rPr>
              <a:t>2. Назвать особенности каждого дерева (например: На дубе растут желуди, черемуха приносит черные ягоды, у березы есть сережки и т.д.)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62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С какого дерева </a:t>
            </a:r>
            <a:r>
              <a:rPr lang="ru-RU" sz="2800" b="1" dirty="0" smtClean="0">
                <a:solidFill>
                  <a:srgbClr val="FF0000"/>
                </a:solidFill>
              </a:rPr>
              <a:t>листок»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548125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837312"/>
            <a:ext cx="2548125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764704"/>
            <a:ext cx="4968552" cy="4752528"/>
          </a:xfrm>
        </p:spPr>
        <p:txBody>
          <a:bodyPr>
            <a:normAutofit/>
          </a:bodyPr>
          <a:lstStyle/>
          <a:p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Возраст: от 5 до 7 лет.</a:t>
            </a:r>
          </a:p>
          <a:p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Формировать у детей интерес и бережное отношение к растениям, желание в уходе за ними, умение выполнять работу по уходу за растениями.</a:t>
            </a:r>
          </a:p>
          <a:p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Описание: Детям предлагаются картинки с изображением комнатных растений. Также картинки с изображением  в центре комнатное растение, на лепестках схема ухода за этим растением. Воспитатель раскладываем перед  детьми картинки с изображением растений, повторяет с детьми их названия. Усложняем,  задавая вопрос (покажите фиалку, герань, назовите растения с прямыми стеблями, с вьющимися, без стеблей  и т.д.) Дети совместно с воспитателем подбирают картинку «схема ухода за растениями». Обговаривают (фиалка любит солнышко, частый полив, опрыскивать ее не надо, и т.д. 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624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Комнатные растения, схема ухода за ними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1800199" cy="381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088759" y="3789040"/>
            <a:ext cx="4947737" cy="226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0688"/>
            <a:ext cx="169875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25" y="4365368"/>
            <a:ext cx="5035239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692696"/>
            <a:ext cx="3456384" cy="453650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Возраст: от 4 до 7 лет.</a:t>
            </a:r>
          </a:p>
          <a:p>
            <a:r>
              <a:rPr lang="ru-RU" sz="1600" dirty="0">
                <a:solidFill>
                  <a:schemeClr val="tx1"/>
                </a:solidFill>
              </a:rPr>
              <a:t>Цель: Расширять представление детей об особенностях внешнего вида насекомых.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Описание: Детям предлагается три баночки, картинки-насекомые на липучке. Детям надо разделит насекомых по банкам. Прыгают  (кузнечик, сверчок и т.д.) Ползают  (муравей, гусеница и т.д.) Летают (бабочка, комар, стрекоза и т.д.) Усложняем, задаем загадки, ребенок отгадывает загадку и прикрепляет  насекомое к баночке.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4624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Насекомые (ползают, прыгают, летают</a:t>
            </a:r>
            <a:r>
              <a:rPr lang="ru-RU" sz="2800" b="1" dirty="0" smtClean="0">
                <a:solidFill>
                  <a:srgbClr val="FF0000"/>
                </a:solidFill>
              </a:rPr>
              <a:t>)»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6" y="1988840"/>
            <a:ext cx="534039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21368"/>
            <a:ext cx="534039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692696"/>
            <a:ext cx="3456384" cy="568863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Возраст: от 4 до 7 лет.</a:t>
            </a:r>
          </a:p>
          <a:p>
            <a:r>
              <a:rPr lang="ru-RU" sz="1800" dirty="0">
                <a:solidFill>
                  <a:schemeClr val="tx1"/>
                </a:solidFill>
              </a:rPr>
              <a:t>Цель:  Развитие моторики рук, сообразительности.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Описание: Детям предлагается заплести девочку.  Нити пряжи прикреплены к основанию. Сначала можно дать девочкам попробовать заплетать косичку, показать технику плетения косички. Усложнить  задачу тем что дать детям заплетать на скорость, а так же можно посчитать количество переплетений. Можно предложить детям сделать прическу девочке с использованием </a:t>
            </a:r>
            <a:r>
              <a:rPr lang="ru-RU" sz="1800" dirty="0" smtClean="0">
                <a:solidFill>
                  <a:schemeClr val="tx1"/>
                </a:solidFill>
              </a:rPr>
              <a:t>резинок </a:t>
            </a:r>
            <a:r>
              <a:rPr lang="ru-RU" sz="1800" dirty="0">
                <a:solidFill>
                  <a:schemeClr val="tx1"/>
                </a:solidFill>
              </a:rPr>
              <a:t>разных цветов или заколок.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4624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Заплети </a:t>
            </a:r>
            <a:r>
              <a:rPr lang="ru-RU" sz="2800" b="1" dirty="0" smtClean="0">
                <a:solidFill>
                  <a:srgbClr val="FF0000"/>
                </a:solidFill>
              </a:rPr>
              <a:t>косу»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48680"/>
            <a:ext cx="1744899" cy="369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243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21088"/>
            <a:ext cx="5184576" cy="244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oduvanchik-na-lu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87616" y="692696"/>
            <a:ext cx="3456384" cy="5688632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Возраст: от 3 до 5 лет.</a:t>
            </a:r>
          </a:p>
          <a:p>
            <a:r>
              <a:rPr lang="ru-RU" sz="1400" dirty="0">
                <a:solidFill>
                  <a:schemeClr val="tx1"/>
                </a:solidFill>
              </a:rPr>
              <a:t>Цель: Развивать воображение, умение анализировать, сопоставлять, работать со схемой, закреплять представление детей о цвете и размере.</a:t>
            </a:r>
          </a:p>
          <a:p>
            <a:r>
              <a:rPr lang="ru-RU" sz="1400" dirty="0">
                <a:solidFill>
                  <a:schemeClr val="tx1"/>
                </a:solidFill>
              </a:rPr>
              <a:t>Описание: Детям предлагаются карточки-схемы, фигуры-круги разного цвета и размера. Детям предлагается собрать улитку по образцу. Также можно предложить детям собрать улитку (например: большой круг красный, маленький круг синий, средний круг желтый; нижний круг синий, между синим и зеленым  круг желтый, верхний круг зеленый и т.д.)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4624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>
                <a:solidFill>
                  <a:srgbClr val="FF0000"/>
                </a:solidFill>
              </a:rPr>
              <a:t>Собери по образцу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232" y="1426222"/>
            <a:ext cx="5159896" cy="243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995682"/>
            <a:ext cx="5760640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1019</Words>
  <Application>Microsoft Office PowerPoint</Application>
  <PresentationFormat>Экран (4:3)</PresentationFormat>
  <Paragraphs>52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Интерактивное дидактическое пособие «Росточек»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Интерактивное дидактическое пособие «Росточек»</dc:title>
  <dc:creator>Аделина</dc:creator>
  <cp:lastModifiedBy>Windows User</cp:lastModifiedBy>
  <cp:revision>9</cp:revision>
  <dcterms:created xsi:type="dcterms:W3CDTF">2021-06-01T15:54:31Z</dcterms:created>
  <dcterms:modified xsi:type="dcterms:W3CDTF">2023-10-05T09:32:06Z</dcterms:modified>
</cp:coreProperties>
</file>