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71" r:id="rId7"/>
    <p:sldId id="272" r:id="rId8"/>
    <p:sldId id="273" r:id="rId9"/>
    <p:sldId id="283" r:id="rId10"/>
    <p:sldId id="274" r:id="rId11"/>
    <p:sldId id="275" r:id="rId12"/>
    <p:sldId id="277" r:id="rId13"/>
    <p:sldId id="280" r:id="rId14"/>
    <p:sldId id="282" r:id="rId15"/>
    <p:sldId id="28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1412776"/>
            <a:ext cx="7668344" cy="468052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«Детский сад № 2»</a:t>
            </a:r>
            <a:br>
              <a:rPr lang="ru-RU" sz="27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г.о</a:t>
            </a:r>
            <a:r>
              <a:rPr lang="ru-RU" sz="27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Самара</a:t>
            </a:r>
            <a:r>
              <a:rPr lang="ru-RU" sz="2400" dirty="0">
                <a:solidFill>
                  <a:schemeClr val="bg1"/>
                </a:solidFill>
              </a:rPr>
              <a:t/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</a:t>
            </a:r>
            <a:r>
              <a:rPr lang="ru-RU" sz="3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Интерактивная игра </a:t>
            </a:r>
            <a:br>
              <a:rPr lang="ru-RU" sz="3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«А все ли ты знаешь о ЗОЖ?» </a:t>
            </a:r>
            <a:br>
              <a:rPr lang="ru-RU" sz="3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старшего </a:t>
            </a:r>
            <a:br>
              <a:rPr lang="ru-RU" sz="3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возраста</a:t>
            </a:r>
            <a:br>
              <a:rPr lang="ru-RU" sz="3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(типа «Лабиринт»)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221088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 </a:t>
            </a:r>
          </a:p>
          <a:p>
            <a:r>
              <a:rPr lang="ru-RU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Алюшева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Ю.Р.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740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71600" y="620688"/>
            <a:ext cx="6912768" cy="11521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называются утренние физические упражнения?</a:t>
            </a:r>
            <a:endParaRPr lang="ru-RU" sz="36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3207617" y="2204864"/>
            <a:ext cx="5040559" cy="94682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Здоровый образ жизни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3995936" y="3477285"/>
            <a:ext cx="4680520" cy="104411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4283968" y="4869160"/>
            <a:ext cx="4248472" cy="9361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Зарядка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92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71600" y="620688"/>
            <a:ext cx="6912768" cy="11521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называются тренировка организма холодной водой?</a:t>
            </a:r>
            <a:endParaRPr lang="ru-RU" sz="36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>
            <a:hlinkClick r:id="" action="ppaction://hlinkshowjump?jump=nextslide">
              <a:snd r:embed="rId2" name="applause.wav"/>
            </a:hlinkClick>
          </p:cNvPr>
          <p:cNvSpPr/>
          <p:nvPr/>
        </p:nvSpPr>
        <p:spPr>
          <a:xfrm>
            <a:off x="3207617" y="2204864"/>
            <a:ext cx="5040559" cy="94682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Закаливание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rId3" action="ppaction://hlinksldjump">
              <a:snd r:embed="rId4" name="explode.wav"/>
            </a:hlinkClick>
          </p:cNvPr>
          <p:cNvSpPr/>
          <p:nvPr/>
        </p:nvSpPr>
        <p:spPr>
          <a:xfrm>
            <a:off x="3995936" y="3477285"/>
            <a:ext cx="4680520" cy="104411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Обливание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>
            <a:hlinkClick r:id="rId5" action="ppaction://hlinksldjump">
              <a:snd r:embed="rId4" name="explode.wav"/>
            </a:hlinkClick>
          </p:cNvPr>
          <p:cNvSpPr/>
          <p:nvPr/>
        </p:nvSpPr>
        <p:spPr>
          <a:xfrm>
            <a:off x="4283968" y="4941168"/>
            <a:ext cx="4248472" cy="9361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Купание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73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259632" y="620688"/>
            <a:ext cx="6480720" cy="9361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делают из молока?</a:t>
            </a:r>
          </a:p>
        </p:txBody>
      </p:sp>
      <p:sp>
        <p:nvSpPr>
          <p:cNvPr id="5" name="Скругленный прямоугольник 4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3207617" y="2204864"/>
            <a:ext cx="5040559" cy="94682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Компот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3995936" y="3477285"/>
            <a:ext cx="4680520" cy="104411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Салат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4283968" y="4869160"/>
            <a:ext cx="4248472" cy="9361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Творог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4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259632" y="620688"/>
            <a:ext cx="6696744" cy="10801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должен сделать человек после того, как поработал?</a:t>
            </a:r>
          </a:p>
        </p:txBody>
      </p:sp>
      <p:sp>
        <p:nvSpPr>
          <p:cNvPr id="5" name="Скругленный прямоугольник 4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3207617" y="2204864"/>
            <a:ext cx="5040559" cy="94682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Заняться домашними делами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3995936" y="3477285"/>
            <a:ext cx="4680520" cy="104411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Отдохнуть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4283968" y="4869160"/>
            <a:ext cx="4248472" cy="9361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зарядку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87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259632" y="620688"/>
            <a:ext cx="6696744" cy="10801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 пословицу: «Здоровье в порядке ….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3207617" y="2204864"/>
            <a:ext cx="5040559" cy="94682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пасибо маме!»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3995936" y="3477285"/>
            <a:ext cx="4680520" cy="104411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пасибо зарядке!»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4283968" y="4869160"/>
            <a:ext cx="4248472" cy="9361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пасибо бабушке!»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31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2699792" y="221045"/>
            <a:ext cx="4968552" cy="1973065"/>
          </a:xfrm>
          <a:prstGeom prst="cloudCallout">
            <a:avLst>
              <a:gd name="adj1" fmla="val -45279"/>
              <a:gd name="adj2" fmla="val 78409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Молодцы!</a:t>
            </a:r>
          </a:p>
        </p:txBody>
      </p:sp>
      <p:sp>
        <p:nvSpPr>
          <p:cNvPr id="5" name="Пятно 1 4">
            <a:hlinkClick r:id="" action="ppaction://hlinkshowjump?jump=endshow">
              <a:snd r:embed="rId2" name="drumroll.wav"/>
            </a:hlinkClick>
          </p:cNvPr>
          <p:cNvSpPr/>
          <p:nvPr/>
        </p:nvSpPr>
        <p:spPr>
          <a:xfrm>
            <a:off x="4067944" y="4581128"/>
            <a:ext cx="3240360" cy="1584176"/>
          </a:xfrm>
          <a:prstGeom prst="irregularSeal1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Выход</a:t>
            </a:r>
            <a:endParaRPr lang="ru-RU" sz="3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96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4294967295"/>
          </p:nvPr>
        </p:nvSpPr>
        <p:spPr>
          <a:xfrm>
            <a:off x="3282359" y="981372"/>
            <a:ext cx="5580112" cy="38877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7" name="Пятно 1 6">
            <a:hlinkClick r:id="rId2" action="ppaction://hlinksldjump">
              <a:snd r:embed="rId3" name="chimes.wav"/>
            </a:hlinkClick>
          </p:cNvPr>
          <p:cNvSpPr/>
          <p:nvPr/>
        </p:nvSpPr>
        <p:spPr>
          <a:xfrm>
            <a:off x="3944721" y="4869160"/>
            <a:ext cx="3312368" cy="1512168"/>
          </a:xfrm>
          <a:prstGeom prst="irregularSeal1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Играть</a:t>
            </a:r>
            <a:endParaRPr 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Выноска-облако 2"/>
          <p:cNvSpPr/>
          <p:nvPr/>
        </p:nvSpPr>
        <p:spPr>
          <a:xfrm>
            <a:off x="3419872" y="246642"/>
            <a:ext cx="5580112" cy="4046453"/>
          </a:xfrm>
          <a:prstGeom prst="cloudCallout">
            <a:avLst>
              <a:gd name="adj1" fmla="val -60700"/>
              <a:gd name="adj2" fmla="val 278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Здравствуйте 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ребята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ctr"/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приготовил 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вас игру. Она нетрудная, но хочу вас предупредить, если вы неверно ответите на вопрос, то начнёте игру с самого начала.</a:t>
            </a:r>
          </a:p>
          <a:p>
            <a:pPr algn="ctr"/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Желаю удачи!</a:t>
            </a:r>
          </a:p>
        </p:txBody>
      </p:sp>
    </p:spTree>
    <p:extLst>
      <p:ext uri="{BB962C8B-B14F-4D97-AF65-F5344CB8AC3E}">
        <p14:creationId xmlns:p14="http://schemas.microsoft.com/office/powerpoint/2010/main" val="3786614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519363" y="1052513"/>
            <a:ext cx="6624637" cy="4670425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sz="4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Ребята!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4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подумайте,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4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потом выбирайте ответ!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4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Ошибок </a:t>
            </a:r>
            <a:r>
              <a:rPr lang="ru-RU" sz="40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40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допускайте</a:t>
            </a:r>
            <a:r>
              <a:rPr lang="ru-RU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4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ятно 1 5">
            <a:hlinkClick r:id="rId2" action="ppaction://hlinksldjump">
              <a:snd r:embed="rId3" name="chimes.wav"/>
            </a:hlinkClick>
          </p:cNvPr>
          <p:cNvSpPr/>
          <p:nvPr/>
        </p:nvSpPr>
        <p:spPr>
          <a:xfrm>
            <a:off x="3923928" y="4509120"/>
            <a:ext cx="3312368" cy="1512168"/>
          </a:xfrm>
          <a:prstGeom prst="irregularSeal1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Играть</a:t>
            </a:r>
            <a:endParaRPr lang="ru-RU" sz="28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101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-облако 4"/>
          <p:cNvSpPr/>
          <p:nvPr/>
        </p:nvSpPr>
        <p:spPr>
          <a:xfrm>
            <a:off x="2170780" y="764704"/>
            <a:ext cx="5713588" cy="2690742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Ошибка!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ятно 1 5">
            <a:hlinkClick r:id="rId2" action="ppaction://hlinksldjump">
              <a:snd r:embed="rId3" name="chimes.wav"/>
            </a:hlinkClick>
          </p:cNvPr>
          <p:cNvSpPr/>
          <p:nvPr/>
        </p:nvSpPr>
        <p:spPr>
          <a:xfrm>
            <a:off x="4139952" y="4365104"/>
            <a:ext cx="3240360" cy="1656184"/>
          </a:xfrm>
          <a:prstGeom prst="irregularSeal1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</a:t>
            </a:r>
            <a:endParaRPr lang="ru-RU" sz="28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088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00344" y="692696"/>
            <a:ext cx="5832648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нельзя купить? </a:t>
            </a:r>
            <a:endParaRPr lang="ru-RU" sz="36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2987824" y="2050130"/>
            <a:ext cx="5256584" cy="72008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Лекарство от  болезней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rId4" action="ppaction://hlinksldjump">
              <a:snd r:embed="rId3" name="explode.wav"/>
            </a:hlinkClick>
          </p:cNvPr>
          <p:cNvSpPr/>
          <p:nvPr/>
        </p:nvSpPr>
        <p:spPr>
          <a:xfrm>
            <a:off x="3779912" y="3501008"/>
            <a:ext cx="5256584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Волшебную пилюлю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>
            <a:hlinkClick r:id="" action="ppaction://hlinkshowjump?jump=nextslide">
              <a:snd r:embed="rId5" name="applause.wav"/>
            </a:hlinkClick>
          </p:cNvPr>
          <p:cNvSpPr/>
          <p:nvPr/>
        </p:nvSpPr>
        <p:spPr>
          <a:xfrm>
            <a:off x="4067944" y="5013176"/>
            <a:ext cx="4680520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580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71600" y="620688"/>
            <a:ext cx="6804104" cy="86409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полезно есть на завтрак? </a:t>
            </a:r>
            <a:endParaRPr lang="ru-RU" sz="36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3014332" y="2053096"/>
            <a:ext cx="5950155" cy="94682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Хлопья, бутерброды, конфеты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3995936" y="3429000"/>
            <a:ext cx="4968552" cy="104411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Кашу, фрукты, молоко, овощи, чай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>
            <a:hlinkClick r:id="rId5" action="ppaction://hlinksldjump">
              <a:snd r:embed="rId3" name="explode.wav"/>
            </a:hlinkClick>
          </p:cNvPr>
          <p:cNvSpPr/>
          <p:nvPr/>
        </p:nvSpPr>
        <p:spPr>
          <a:xfrm>
            <a:off x="4067943" y="4869160"/>
            <a:ext cx="4896543" cy="9361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что, угодно!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41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71600" y="620688"/>
            <a:ext cx="6912768" cy="10081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называется наука о чистоте? </a:t>
            </a:r>
            <a:endParaRPr lang="ru-RU" sz="36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>
            <a:hlinkClick r:id="" action="ppaction://hlinkshowjump?jump=nextslide">
              <a:snd r:embed="rId2" name="applause.wav"/>
            </a:hlinkClick>
          </p:cNvPr>
          <p:cNvSpPr/>
          <p:nvPr/>
        </p:nvSpPr>
        <p:spPr>
          <a:xfrm>
            <a:off x="3207617" y="2060848"/>
            <a:ext cx="5040559" cy="94682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Гигиена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rId3" action="ppaction://hlinksldjump">
              <a:snd r:embed="rId4" name="explode.wav"/>
            </a:hlinkClick>
          </p:cNvPr>
          <p:cNvSpPr/>
          <p:nvPr/>
        </p:nvSpPr>
        <p:spPr>
          <a:xfrm>
            <a:off x="3995936" y="3429000"/>
            <a:ext cx="4680520" cy="104411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Чистота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>
            <a:hlinkClick r:id="rId5" action="ppaction://hlinksldjump">
              <a:snd r:embed="rId4" name="explode.wav"/>
            </a:hlinkClick>
          </p:cNvPr>
          <p:cNvSpPr/>
          <p:nvPr/>
        </p:nvSpPr>
        <p:spPr>
          <a:xfrm>
            <a:off x="4283968" y="4869160"/>
            <a:ext cx="4248472" cy="9361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10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71600" y="620688"/>
            <a:ext cx="6912768" cy="11521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называется нарушение работы организма?</a:t>
            </a:r>
            <a:endParaRPr lang="ru-RU" sz="36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3207617" y="2204864"/>
            <a:ext cx="5040559" cy="94682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Сбой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3995936" y="3477285"/>
            <a:ext cx="4680520" cy="104411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Болезнь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>
            <a:hlinkClick r:id="rId2" action="ppaction://hlinksldjump">
              <a:snd r:embed="rId3" name="explode.wav"/>
            </a:hlinkClick>
          </p:cNvPr>
          <p:cNvSpPr/>
          <p:nvPr/>
        </p:nvSpPr>
        <p:spPr>
          <a:xfrm>
            <a:off x="4283968" y="4869160"/>
            <a:ext cx="4248472" cy="9361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Стресс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40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051720" y="620688"/>
            <a:ext cx="5904656" cy="10801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мы завтракаем?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>
            <a:hlinkClick r:id="" action="ppaction://hlinkshowjump?jump=nextslide">
              <a:snd r:embed="rId2" name="applause.wav"/>
            </a:hlinkClick>
          </p:cNvPr>
          <p:cNvSpPr/>
          <p:nvPr/>
        </p:nvSpPr>
        <p:spPr>
          <a:xfrm>
            <a:off x="3207617" y="2204864"/>
            <a:ext cx="5040559" cy="94682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утром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rId3" action="ppaction://hlinksldjump">
              <a:snd r:embed="rId4" name="explode.wav"/>
            </a:hlinkClick>
          </p:cNvPr>
          <p:cNvSpPr/>
          <p:nvPr/>
        </p:nvSpPr>
        <p:spPr>
          <a:xfrm>
            <a:off x="3995936" y="3477285"/>
            <a:ext cx="4680520" cy="104411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ночью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>
            <a:hlinkClick r:id="rId5" action="ppaction://hlinksldjump">
              <a:snd r:embed="rId4" name="explode.wav"/>
            </a:hlinkClick>
          </p:cNvPr>
          <p:cNvSpPr/>
          <p:nvPr/>
        </p:nvSpPr>
        <p:spPr>
          <a:xfrm>
            <a:off x="4283968" y="4869160"/>
            <a:ext cx="4248472" cy="9361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днем</a:t>
            </a:r>
            <a:endParaRPr lang="ru-RU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47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330</TotalTime>
  <Words>190</Words>
  <Application>Microsoft Office PowerPoint</Application>
  <PresentationFormat>Экран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МБДОУ «Детский сад № 2»  г.о Самара        Интерактивная игра      «А все ли ты знаешь о ЗОЖ?»  для детей старшего  дошкольного возраста (типа «Лабиринт»)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«Детский сад № 2» г.о Самара     Интерактивная игра  «А все ли ты знаешь о ЗОЖ» для детей старшего  дошкольного возраста</dc:title>
  <dc:creator>Алюшевы</dc:creator>
  <cp:lastModifiedBy>Алюшевы</cp:lastModifiedBy>
  <cp:revision>25</cp:revision>
  <dcterms:created xsi:type="dcterms:W3CDTF">2020-11-20T10:07:44Z</dcterms:created>
  <dcterms:modified xsi:type="dcterms:W3CDTF">2020-11-20T17:49:07Z</dcterms:modified>
</cp:coreProperties>
</file>