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60" r:id="rId6"/>
    <p:sldId id="264" r:id="rId7"/>
    <p:sldId id="263" r:id="rId8"/>
    <p:sldId id="265" r:id="rId9"/>
    <p:sldId id="267" r:id="rId10"/>
    <p:sldId id="257" r:id="rId11"/>
    <p:sldId id="261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 snapToGrid="0">
      <p:cViewPr varScale="1">
        <p:scale>
          <a:sx n="42" d="100"/>
          <a:sy n="42" d="100"/>
        </p:scale>
        <p:origin x="9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DDAB-4FA6-4C2E-9DD9-F131780E2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8EF-6942-41B9-9034-05405EFD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817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DDAB-4FA6-4C2E-9DD9-F131780E2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8EF-6942-41B9-9034-05405EFD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544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DDAB-4FA6-4C2E-9DD9-F131780E2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8EF-6942-41B9-9034-05405EFD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94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DDAB-4FA6-4C2E-9DD9-F131780E2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8EF-6942-41B9-9034-05405EFD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32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DDAB-4FA6-4C2E-9DD9-F131780E2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8EF-6942-41B9-9034-05405EFD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28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DDAB-4FA6-4C2E-9DD9-F131780E2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8EF-6942-41B9-9034-05405EFD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87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DDAB-4FA6-4C2E-9DD9-F131780E2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8EF-6942-41B9-9034-05405EFD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86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DDAB-4FA6-4C2E-9DD9-F131780E2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8EF-6942-41B9-9034-05405EFD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040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DDAB-4FA6-4C2E-9DD9-F131780E2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8EF-6942-41B9-9034-05405EFD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DDAB-4FA6-4C2E-9DD9-F131780E2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8EF-6942-41B9-9034-05405EFD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8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DDAB-4FA6-4C2E-9DD9-F131780E2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8EF-6942-41B9-9034-05405EFD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439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2DDAB-4FA6-4C2E-9DD9-F131780E2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618EF-6942-41B9-9034-05405EFD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91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audio" Target="../media/media28.m4a"/><Relationship Id="rId7" Type="http://schemas.openxmlformats.org/officeDocument/2006/relationships/image" Target="../media/image1.png"/><Relationship Id="rId12" Type="http://schemas.openxmlformats.org/officeDocument/2006/relationships/image" Target="../media/image23.png"/><Relationship Id="rId2" Type="http://schemas.microsoft.com/office/2007/relationships/media" Target="../media/media28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2.jpg"/><Relationship Id="rId5" Type="http://schemas.openxmlformats.org/officeDocument/2006/relationships/audio" Target="../media/media29.m4a"/><Relationship Id="rId10" Type="http://schemas.openxmlformats.org/officeDocument/2006/relationships/image" Target="../media/image21.png"/><Relationship Id="rId4" Type="http://schemas.microsoft.com/office/2007/relationships/media" Target="../media/media29.m4a"/><Relationship Id="rId9" Type="http://schemas.openxmlformats.org/officeDocument/2006/relationships/image" Target="../media/image20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3" Type="http://schemas.openxmlformats.org/officeDocument/2006/relationships/audio" Target="../media/media30.m4a"/><Relationship Id="rId7" Type="http://schemas.openxmlformats.org/officeDocument/2006/relationships/image" Target="../media/image1.png"/><Relationship Id="rId12" Type="http://schemas.openxmlformats.org/officeDocument/2006/relationships/image" Target="../media/image22.jpg"/><Relationship Id="rId2" Type="http://schemas.microsoft.com/office/2007/relationships/media" Target="../media/media30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7.png"/><Relationship Id="rId5" Type="http://schemas.openxmlformats.org/officeDocument/2006/relationships/audio" Target="../media/media31.m4a"/><Relationship Id="rId10" Type="http://schemas.openxmlformats.org/officeDocument/2006/relationships/image" Target="../media/image26.png"/><Relationship Id="rId4" Type="http://schemas.microsoft.com/office/2007/relationships/media" Target="../media/media31.m4a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hyperlink" Target="mailto:doo2@samara.edu.ru" TargetMode="External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4a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5.m4a"/><Relationship Id="rId7" Type="http://schemas.microsoft.com/office/2007/relationships/hdphoto" Target="../media/hdphoto1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7.m4a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4a"/><Relationship Id="rId7" Type="http://schemas.microsoft.com/office/2007/relationships/hdphoto" Target="../media/hdphoto1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1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media" Target="../media/media12.m4a"/><Relationship Id="rId11" Type="http://schemas.openxmlformats.org/officeDocument/2006/relationships/image" Target="../media/image4.png"/><Relationship Id="rId5" Type="http://schemas.openxmlformats.org/officeDocument/2006/relationships/audio" Target="NULL" TargetMode="External"/><Relationship Id="rId10" Type="http://schemas.openxmlformats.org/officeDocument/2006/relationships/image" Target="../media/image10.png"/><Relationship Id="rId4" Type="http://schemas.openxmlformats.org/officeDocument/2006/relationships/audio" Target="../media/media11.m4a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microsoft.com/office/2007/relationships/media" Target="../media/media19.m4a"/><Relationship Id="rId18" Type="http://schemas.openxmlformats.org/officeDocument/2006/relationships/image" Target="../media/image1.png"/><Relationship Id="rId3" Type="http://schemas.microsoft.com/office/2007/relationships/media" Target="../media/media14.m4a"/><Relationship Id="rId21" Type="http://schemas.openxmlformats.org/officeDocument/2006/relationships/image" Target="../media/image4.png"/><Relationship Id="rId7" Type="http://schemas.microsoft.com/office/2007/relationships/media" Target="../media/media16.m4a"/><Relationship Id="rId12" Type="http://schemas.openxmlformats.org/officeDocument/2006/relationships/audio" Target="../media/media18.m4a"/><Relationship Id="rId17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6" Type="http://schemas.openxmlformats.org/officeDocument/2006/relationships/audio" Target="../media/media20.m4a"/><Relationship Id="rId20" Type="http://schemas.openxmlformats.org/officeDocument/2006/relationships/image" Target="../media/image11.png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microsoft.com/office/2007/relationships/media" Target="../media/media18.m4a"/><Relationship Id="rId5" Type="http://schemas.microsoft.com/office/2007/relationships/media" Target="../media/media15.m4a"/><Relationship Id="rId15" Type="http://schemas.microsoft.com/office/2007/relationships/media" Target="../media/media20.m4a"/><Relationship Id="rId10" Type="http://schemas.openxmlformats.org/officeDocument/2006/relationships/audio" Target="../media/media17.m4a"/><Relationship Id="rId19" Type="http://schemas.microsoft.com/office/2007/relationships/hdphoto" Target="../media/hdphoto1.wdp"/><Relationship Id="rId4" Type="http://schemas.openxmlformats.org/officeDocument/2006/relationships/audio" Target="../media/media14.m4a"/><Relationship Id="rId9" Type="http://schemas.microsoft.com/office/2007/relationships/media" Target="../media/media17.m4a"/><Relationship Id="rId14" Type="http://schemas.openxmlformats.org/officeDocument/2006/relationships/audio" Target="../media/media19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4a"/><Relationship Id="rId13" Type="http://schemas.microsoft.com/office/2007/relationships/hdphoto" Target="../media/hdphoto1.wdp"/><Relationship Id="rId3" Type="http://schemas.microsoft.com/office/2007/relationships/media" Target="../media/media22.m4a"/><Relationship Id="rId7" Type="http://schemas.microsoft.com/office/2007/relationships/media" Target="../media/media24.m4a"/><Relationship Id="rId12" Type="http://schemas.openxmlformats.org/officeDocument/2006/relationships/image" Target="../media/image1.png"/><Relationship Id="rId17" Type="http://schemas.openxmlformats.org/officeDocument/2006/relationships/image" Target="../media/image14.png"/><Relationship Id="rId2" Type="http://schemas.openxmlformats.org/officeDocument/2006/relationships/audio" Target="../media/media21.m4a"/><Relationship Id="rId16" Type="http://schemas.openxmlformats.org/officeDocument/2006/relationships/image" Target="../media/image13.png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openxmlformats.org/officeDocument/2006/relationships/slideLayout" Target="../slideLayouts/slideLayout1.xml"/><Relationship Id="rId5" Type="http://schemas.microsoft.com/office/2007/relationships/media" Target="../media/media23.m4a"/><Relationship Id="rId15" Type="http://schemas.openxmlformats.org/officeDocument/2006/relationships/image" Target="../media/image4.png"/><Relationship Id="rId10" Type="http://schemas.openxmlformats.org/officeDocument/2006/relationships/audio" Target="../media/media25.m4a"/><Relationship Id="rId4" Type="http://schemas.openxmlformats.org/officeDocument/2006/relationships/audio" Target="../media/media22.m4a"/><Relationship Id="rId9" Type="http://schemas.microsoft.com/office/2007/relationships/media" Target="../media/media25.m4a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png"/><Relationship Id="rId3" Type="http://schemas.microsoft.com/office/2007/relationships/media" Target="../media/media27.m4a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7.m4a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987" y="180091"/>
            <a:ext cx="6614733" cy="871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079" y="1742127"/>
            <a:ext cx="929892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МУЛЬТИМЕДИЙНОЕ ДИДАКТИЧЕСКОЕ ПОСОБИЕ</a:t>
            </a:r>
          </a:p>
          <a:p>
            <a:pPr algn="ctr"/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СТАРШЕГО ДОШКОЛЬНОГО ВОЗРАСТА </a:t>
            </a:r>
          </a:p>
          <a:p>
            <a:pPr algn="ctr"/>
            <a:endParaRPr lang="ru-RU" sz="24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СЕМЬЯ»</a:t>
            </a:r>
          </a:p>
          <a:p>
            <a:pPr algn="r"/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Компетенция: «</a:t>
            </a: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</a:p>
          <a:p>
            <a:pPr algn="r"/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 </a:t>
            </a: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коммуникативных</a:t>
            </a:r>
          </a:p>
          <a:p>
            <a:pPr algn="r"/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в образовательной </a:t>
            </a:r>
            <a:endParaRPr lang="ru-RU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детьми» </a:t>
            </a:r>
          </a:p>
          <a:p>
            <a:pPr algn="r"/>
            <a:endParaRPr lang="ru-RU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pPr algn="r"/>
            <a:r>
              <a:rPr lang="ru-RU" sz="24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Ростова В.В.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7720" y="0"/>
            <a:ext cx="1821085" cy="1816055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4557" y="115647"/>
            <a:ext cx="564629" cy="5646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555" y="676429"/>
            <a:ext cx="2375620" cy="222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4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4"/>
    </mc:Choice>
    <mc:Fallback xmlns="">
      <p:transition spd="slow" advTm="1048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90" objId="9"/>
        <p14:stopEvt time="10484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/>
          <a:srcRect r="1594" b="39475"/>
          <a:stretch/>
        </p:blipFill>
        <p:spPr>
          <a:xfrm>
            <a:off x="154983" y="0"/>
            <a:ext cx="4581909" cy="41855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157" y="3748434"/>
            <a:ext cx="4195718" cy="296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0" t="51673" r="33489"/>
          <a:stretch/>
        </p:blipFill>
        <p:spPr>
          <a:xfrm>
            <a:off x="9671154" y="213142"/>
            <a:ext cx="2188564" cy="227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86" b="50239"/>
          <a:stretch/>
        </p:blipFill>
        <p:spPr>
          <a:xfrm>
            <a:off x="7222861" y="1122363"/>
            <a:ext cx="2224713" cy="2341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/>
          <a:srcRect t="50685" r="68251"/>
          <a:stretch/>
        </p:blipFill>
        <p:spPr>
          <a:xfrm>
            <a:off x="9691056" y="2724714"/>
            <a:ext cx="2053996" cy="1907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/>
          <a:srcRect l="33060" r="34809" b="49314"/>
          <a:stretch/>
        </p:blipFill>
        <p:spPr>
          <a:xfrm>
            <a:off x="7318032" y="3718967"/>
            <a:ext cx="2353122" cy="2219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/>
          <a:srcRect l="33389" t="49589" r="31857"/>
          <a:stretch/>
        </p:blipFill>
        <p:spPr>
          <a:xfrm>
            <a:off x="9650510" y="4825184"/>
            <a:ext cx="2121612" cy="1840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/>
          <a:srcRect l="32890" t="5584" r="32991" b="68392"/>
          <a:stretch/>
        </p:blipFill>
        <p:spPr>
          <a:xfrm>
            <a:off x="4934681" y="2291064"/>
            <a:ext cx="2192923" cy="2509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Улыбающееся лицо 4"/>
          <p:cNvSpPr/>
          <p:nvPr/>
        </p:nvSpPr>
        <p:spPr>
          <a:xfrm>
            <a:off x="5558953" y="3251299"/>
            <a:ext cx="944380" cy="854439"/>
          </a:xfrm>
          <a:prstGeom prst="smileyFac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лыбающееся лицо 17"/>
          <p:cNvSpPr/>
          <p:nvPr/>
        </p:nvSpPr>
        <p:spPr>
          <a:xfrm>
            <a:off x="7947971" y="1944928"/>
            <a:ext cx="944380" cy="854439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лыбающееся лицо 18"/>
          <p:cNvSpPr/>
          <p:nvPr/>
        </p:nvSpPr>
        <p:spPr>
          <a:xfrm>
            <a:off x="10215712" y="3174818"/>
            <a:ext cx="944380" cy="854439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лыбающееся лицо 19"/>
          <p:cNvSpPr/>
          <p:nvPr/>
        </p:nvSpPr>
        <p:spPr>
          <a:xfrm>
            <a:off x="10262146" y="1072883"/>
            <a:ext cx="944380" cy="854439"/>
          </a:xfrm>
          <a:prstGeom prst="smileyFac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лыбающееся лицо 20"/>
          <p:cNvSpPr/>
          <p:nvPr/>
        </p:nvSpPr>
        <p:spPr>
          <a:xfrm>
            <a:off x="7952750" y="4435941"/>
            <a:ext cx="944380" cy="854439"/>
          </a:xfrm>
          <a:prstGeom prst="smileyFac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лыбающееся лицо 21"/>
          <p:cNvSpPr/>
          <p:nvPr/>
        </p:nvSpPr>
        <p:spPr>
          <a:xfrm>
            <a:off x="10195810" y="5286551"/>
            <a:ext cx="944380" cy="854439"/>
          </a:xfrm>
          <a:prstGeom prst="smileyFac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1357" y="244189"/>
            <a:ext cx="609600" cy="609600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39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3"/>
    </mc:Choice>
    <mc:Fallback xmlns="">
      <p:transition spd="slow" advTm="21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playEvt time="2406" objId="9"/>
        <p14:stopEvt time="13596" objId="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l="15298" r="12246" b="31368"/>
          <a:stretch/>
        </p:blipFill>
        <p:spPr>
          <a:xfrm>
            <a:off x="119921" y="-71429"/>
            <a:ext cx="4212236" cy="477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921" y="4256877"/>
            <a:ext cx="3914775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/>
          <a:srcRect l="74904" t="67994" r="3063"/>
          <a:stretch/>
        </p:blipFill>
        <p:spPr>
          <a:xfrm>
            <a:off x="9193967" y="197455"/>
            <a:ext cx="2878112" cy="201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/>
          <a:srcRect l="74707" t="35029" r="-39" b="31802"/>
          <a:stretch/>
        </p:blipFill>
        <p:spPr>
          <a:xfrm>
            <a:off x="4452078" y="4703754"/>
            <a:ext cx="2899270" cy="1826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/>
          <a:srcRect l="24379" t="67649" r="53755" b="2391"/>
          <a:stretch/>
        </p:blipFill>
        <p:spPr>
          <a:xfrm>
            <a:off x="9434589" y="2952667"/>
            <a:ext cx="2784581" cy="230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/>
          <a:srcRect t="66960" r="77113" b="325"/>
          <a:stretch/>
        </p:blipFill>
        <p:spPr>
          <a:xfrm>
            <a:off x="4875785" y="197455"/>
            <a:ext cx="2070985" cy="1849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1" t="52310" r="843" b="222"/>
          <a:stretch/>
        </p:blipFill>
        <p:spPr>
          <a:xfrm>
            <a:off x="5051395" y="2348359"/>
            <a:ext cx="2002491" cy="208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1" b="48964"/>
          <a:stretch/>
        </p:blipFill>
        <p:spPr>
          <a:xfrm>
            <a:off x="7175631" y="945992"/>
            <a:ext cx="2034749" cy="225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4" r="34615" b="50557"/>
          <a:stretch/>
        </p:blipFill>
        <p:spPr>
          <a:xfrm>
            <a:off x="7212766" y="3469105"/>
            <a:ext cx="2098624" cy="2326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Улыбающееся лицо 13"/>
          <p:cNvSpPr/>
          <p:nvPr/>
        </p:nvSpPr>
        <p:spPr>
          <a:xfrm>
            <a:off x="5580450" y="678257"/>
            <a:ext cx="944380" cy="854439"/>
          </a:xfrm>
          <a:prstGeom prst="smileyFac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лыбающееся лицо 14"/>
          <p:cNvSpPr/>
          <p:nvPr/>
        </p:nvSpPr>
        <p:spPr>
          <a:xfrm>
            <a:off x="5566347" y="5109367"/>
            <a:ext cx="944380" cy="854439"/>
          </a:xfrm>
          <a:prstGeom prst="smileyFac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лыбающееся лицо 15"/>
          <p:cNvSpPr/>
          <p:nvPr/>
        </p:nvSpPr>
        <p:spPr>
          <a:xfrm>
            <a:off x="10160833" y="697126"/>
            <a:ext cx="944380" cy="854439"/>
          </a:xfrm>
          <a:prstGeom prst="smileyFac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лыбающееся лицо 16"/>
          <p:cNvSpPr/>
          <p:nvPr/>
        </p:nvSpPr>
        <p:spPr>
          <a:xfrm>
            <a:off x="10319009" y="3686334"/>
            <a:ext cx="944380" cy="854439"/>
          </a:xfrm>
          <a:prstGeom prst="smileyFac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лыбающееся лицо 17"/>
          <p:cNvSpPr/>
          <p:nvPr/>
        </p:nvSpPr>
        <p:spPr>
          <a:xfrm>
            <a:off x="7720815" y="1769767"/>
            <a:ext cx="944380" cy="854439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лыбающееся лицо 18"/>
          <p:cNvSpPr/>
          <p:nvPr/>
        </p:nvSpPr>
        <p:spPr>
          <a:xfrm>
            <a:off x="7812375" y="4192816"/>
            <a:ext cx="944380" cy="854439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лыбающееся лицо 19"/>
          <p:cNvSpPr/>
          <p:nvPr/>
        </p:nvSpPr>
        <p:spPr>
          <a:xfrm>
            <a:off x="5583389" y="2979829"/>
            <a:ext cx="944380" cy="854439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9731" y="197455"/>
            <a:ext cx="609600" cy="609600"/>
          </a:xfrm>
          <a:prstGeom prst="rect">
            <a:avLst/>
          </a:prstGeom>
        </p:spPr>
      </p:pic>
      <p:pic>
        <p:nvPicPr>
          <p:cNvPr id="22" name="Звук 2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8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8"/>
    </mc:Choice>
    <mc:Fallback xmlns="">
      <p:transition spd="slow" advTm="14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5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  <p:extLst>
    <p:ext uri="{E180D4A7-C9FB-4DFB-919C-405C955672EB}">
      <p14:showEvtLst xmlns:p14="http://schemas.microsoft.com/office/powerpoint/2010/main">
        <p14:playEvt time="1717" objId="21"/>
        <p14:stopEvt time="6264" objId="21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23796" y="4799922"/>
            <a:ext cx="4836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г. Самара, </a:t>
            </a:r>
            <a:r>
              <a:rPr lang="ru-RU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мкр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. Крутые Ключи, ул. Мира д.91</a:t>
            </a:r>
          </a:p>
          <a:p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Тел.: (846) 254-81-47</a:t>
            </a:r>
          </a:p>
          <a:p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e-</a:t>
            </a:r>
            <a:r>
              <a:rPr lang="ru-RU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mail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: 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  <a:hlinkClick r:id="rId6"/>
              </a:rPr>
              <a:t>doo2@samara.edu.ru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219" y="2668755"/>
            <a:ext cx="8534781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ГОТОВЫ К СОТРУДНИЧЕСТВУ!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951" y="4429919"/>
            <a:ext cx="1818720" cy="1818720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992" y="145532"/>
            <a:ext cx="3646721" cy="243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05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7"/>
    </mc:Choice>
    <mc:Fallback xmlns="">
      <p:transition spd="slow" advTm="4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893" y="112616"/>
            <a:ext cx="4646950" cy="6632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55333" y="1122363"/>
            <a:ext cx="6643164" cy="44627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Самая милая, самая славная,</a:t>
            </a:r>
          </a:p>
          <a:p>
            <a:pPr algn="ctr"/>
            <a:r>
              <a:rPr lang="ru-RU" sz="4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Самая добрая, самая главная.</a:t>
            </a:r>
          </a:p>
          <a:p>
            <a:pPr algn="ctr"/>
            <a:r>
              <a:rPr lang="ru-RU" sz="4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же она? Я отвечу вам прямо.</a:t>
            </a:r>
          </a:p>
          <a:p>
            <a:pPr algn="ctr"/>
            <a:r>
              <a:rPr lang="ru-RU" sz="40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Это, конечно, любимая ...</a:t>
            </a:r>
          </a:p>
          <a:p>
            <a:pPr algn="ctr"/>
            <a:endParaRPr lang="ru-RU" sz="4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20301" y="592302"/>
            <a:ext cx="3936134" cy="4002373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1495" y="1199578"/>
            <a:ext cx="539281" cy="539281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1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3"/>
    </mc:Choice>
    <mc:Fallback xmlns="">
      <p:transition spd="slow" advTm="1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  <p:extLst>
    <p:ext uri="{E180D4A7-C9FB-4DFB-919C-405C955672EB}">
      <p14:showEvtLst xmlns:p14="http://schemas.microsoft.com/office/powerpoint/2010/main">
        <p14:playEvt time="3092" objId="8"/>
        <p14:stopEvt time="15701" objId="8"/>
        <p14:triggerEvt type="onClick" time="16799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309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486400" y="614597"/>
            <a:ext cx="5801193" cy="507831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научит гвоздь забить,</a:t>
            </a:r>
          </a:p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Даст машиной порулить</a:t>
            </a:r>
          </a:p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подскажет, как быть смелым,</a:t>
            </a:r>
          </a:p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Сильным, ловким и умелым?</a:t>
            </a:r>
          </a:p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вы знаете, ребята, —</a:t>
            </a:r>
          </a:p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любимый …</a:t>
            </a:r>
          </a:p>
          <a:p>
            <a:pPr algn="ctr"/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55147" y="457527"/>
            <a:ext cx="4111660" cy="4459247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77653"/>
            <a:ext cx="609600" cy="6096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8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3"/>
    </mc:Choice>
    <mc:Fallback xmlns="">
      <p:transition spd="slow" advTm="20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  <p:extLst>
    <p:ext uri="{E180D4A7-C9FB-4DFB-919C-405C955672EB}">
      <p14:showEvtLst xmlns:p14="http://schemas.microsoft.com/office/powerpoint/2010/main">
        <p14:playEvt time="4630" objId="5"/>
        <p14:stopEvt time="18597" objId="5"/>
        <p14:triggerEvt type="onClick" time="19249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72" y="0"/>
            <a:ext cx="4533067" cy="673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877654" y="1447741"/>
            <a:ext cx="5801193" cy="34163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endParaRPr lang="ru-RU" sz="3600" b="0" i="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Есть она у Колобка,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Есть у Красной Шапочки,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Всех </a:t>
            </a:r>
            <a:r>
              <a:rPr lang="ru-RU" sz="36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любимее</a:t>
            </a:r>
            <a:r>
              <a:rPr lang="ru-RU" sz="36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она —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наша...</a:t>
            </a:r>
            <a:endParaRPr lang="ru-RU" sz="3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13153" y="142159"/>
            <a:ext cx="4317923" cy="4721902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1608099"/>
            <a:ext cx="609600" cy="6096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8"/>
    </mc:Choice>
    <mc:Fallback xmlns="">
      <p:transition spd="slow" advTm="1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  <p:extLst>
    <p:ext uri="{E180D4A7-C9FB-4DFB-919C-405C955672EB}">
      <p14:showEvtLst xmlns:p14="http://schemas.microsoft.com/office/powerpoint/2010/main">
        <p14:pauseEvt time="2198" objId="6"/>
        <p14:seekEvt time="2198" objId="6" seek="2889"/>
        <p14:seekEvt time="3254" objId="6" seek="139"/>
        <p14:resumeEvt time="3950" objId="6"/>
        <p14:stopEvt time="11491" objId="6"/>
        <p14:triggerEvt type="onClick" time="13567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5235" y="1351508"/>
            <a:ext cx="6563193" cy="41549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endParaRPr lang="ru-RU" sz="4400" b="0" i="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его лице морщины,</a:t>
            </a:r>
          </a:p>
          <a:p>
            <a:pPr algn="ctr"/>
            <a:r>
              <a:rPr lang="ru-RU" sz="44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волосах видны седины.</a:t>
            </a:r>
          </a:p>
          <a:p>
            <a:pPr algn="ctr"/>
            <a:r>
              <a:rPr lang="ru-RU" sz="44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4400" b="0" i="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домоседушка</a:t>
            </a:r>
            <a:r>
              <a:rPr lang="ru-RU" sz="44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</a:p>
          <a:p>
            <a:pPr algn="ctr"/>
            <a:r>
              <a:rPr lang="ru-RU" sz="4400" b="0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 любимый …</a:t>
            </a:r>
          </a:p>
          <a:p>
            <a:pPr algn="ctr"/>
            <a:endParaRPr lang="ru-RU" sz="4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9625" r="10838"/>
          <a:stretch/>
        </p:blipFill>
        <p:spPr>
          <a:xfrm>
            <a:off x="0" y="0"/>
            <a:ext cx="5041663" cy="6338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>
            <a:off x="552764" y="314976"/>
            <a:ext cx="3936134" cy="4002373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94427" y="1392238"/>
            <a:ext cx="609600" cy="609600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3"/>
    </mc:Choice>
    <mc:Fallback xmlns="">
      <p:transition spd="slow" advTm="1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  <p:extLst>
    <p:ext uri="{E180D4A7-C9FB-4DFB-919C-405C955672EB}">
      <p14:showEvtLst xmlns:p14="http://schemas.microsoft.com/office/powerpoint/2010/main">
        <p14:playEvt time="2398" objId="5"/>
        <p14:stopEvt time="10675" objId="5"/>
        <p14:triggerEvt type="onClick" time="11567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534" y="1108804"/>
            <a:ext cx="10220793" cy="574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52364" y="169682"/>
            <a:ext cx="6297132" cy="7694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1622" y="459435"/>
            <a:ext cx="479688" cy="479688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4162" y="1766524"/>
            <a:ext cx="549639" cy="549639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14" end="291.03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0467" y="2992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0"/>
    </mc:Choice>
    <mc:Fallback xmlns="">
      <p:transition spd="slow" advTm="1952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05" objId="7"/>
        <p14:stopEvt time="4451" objId="7"/>
        <p14:playEvt time="5742" objId="8"/>
        <p14:stopEvt time="10441" objId="8"/>
        <p14:playEvt time="11903" objId="9"/>
        <p14:stopEvt time="19498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0"/>
          <a:srcRect l="6711" t="9220" r="6762" b="7681"/>
          <a:stretch/>
        </p:blipFill>
        <p:spPr>
          <a:xfrm>
            <a:off x="1876268" y="254833"/>
            <a:ext cx="8439463" cy="6071016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57200" y="512763"/>
            <a:ext cx="609600" cy="6096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5941" y="861467"/>
            <a:ext cx="429718" cy="429718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91593" y="861467"/>
            <a:ext cx="504669" cy="504669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23681" y="907504"/>
            <a:ext cx="564630" cy="429718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605790" y="3710456"/>
            <a:ext cx="399738" cy="399738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39128" y="3650496"/>
            <a:ext cx="459698" cy="459698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67077" y="3650496"/>
            <a:ext cx="477838" cy="477838"/>
          </a:xfrm>
          <a:prstGeom prst="rect">
            <a:avLst/>
          </a:prstGeom>
        </p:spPr>
      </p:pic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1"/>
    </mc:Choice>
    <mc:Fallback xmlns="">
      <p:transition spd="slow" advTm="28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14" objId="8"/>
        <p14:stopEvt time="5562" objId="8"/>
        <p14:playEvt time="6103" objId="9"/>
        <p14:stopEvt time="8072" objId="9"/>
        <p14:playEvt time="10808" objId="10"/>
        <p14:stopEvt time="12533" objId="10"/>
        <p14:playEvt time="13464" objId="11"/>
        <p14:stopEvt time="15097" objId="11"/>
        <p14:playEvt time="16857" objId="12"/>
        <p14:stopEvt time="19722" objId="12"/>
        <p14:playEvt time="21330" objId="13"/>
        <p14:stopEvt time="24162" objId="13"/>
        <p14:playEvt time="25186" objId="14"/>
        <p14:stopEvt time="27782" objId="1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8435" y="199163"/>
            <a:ext cx="9139637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ТРАДИЦИИ СУЩЕСТВУЮТ В СЕМЬЕ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/>
          <a:srcRect l="27056" t="14426"/>
          <a:stretch/>
        </p:blipFill>
        <p:spPr>
          <a:xfrm>
            <a:off x="4127291" y="1239290"/>
            <a:ext cx="7704672" cy="5066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45974" y="1603477"/>
            <a:ext cx="667011" cy="667011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03385" y="3920684"/>
            <a:ext cx="609600" cy="609600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44656" y="3904601"/>
            <a:ext cx="609600" cy="609600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44656" y="1632183"/>
            <a:ext cx="609600" cy="609600"/>
          </a:xfrm>
          <a:prstGeom prst="rect">
            <a:avLst/>
          </a:prstGeom>
        </p:spPr>
      </p:pic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2628" y="1217987"/>
            <a:ext cx="3753307" cy="281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052" y="4036494"/>
            <a:ext cx="3580458" cy="262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25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4"/>
    </mc:Choice>
    <mc:Fallback xmlns="">
      <p:transition spd="slow" advTm="2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488" objId="12"/>
        <p14:stopEvt time="9081" objId="12"/>
        <p14:playEvt time="9448" objId="11"/>
        <p14:playEvt time="12033" objId="13"/>
        <p14:stopEvt time="12102" objId="11"/>
        <p14:playEvt time="15834" objId="15"/>
        <p14:stopEvt time="16063" objId="13"/>
        <p14:stopEvt time="17875" objId="15"/>
        <p14:playEvt time="18986" objId="14"/>
        <p14:stopEvt time="22129" objId="1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452" y="655377"/>
            <a:ext cx="4992505" cy="332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761" y="1103681"/>
            <a:ext cx="5793736" cy="4996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3" y="3895478"/>
            <a:ext cx="2908793" cy="2908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3356" y="4005979"/>
            <a:ext cx="2854561" cy="289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3999" y="0"/>
            <a:ext cx="9547163" cy="1310754"/>
          </a:xfrm>
          <a:prstGeom prst="rect">
            <a:avLst/>
          </a:prstGeom>
        </p:spPr>
      </p:pic>
      <p:pic>
        <p:nvPicPr>
          <p:cNvPr id="2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43199" y="4429919"/>
            <a:ext cx="609600" cy="60960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43059" y="1356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4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4"/>
    </mc:Choice>
    <mc:Fallback xmlns="">
      <p:transition spd="slow" advTm="2215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488" objId="12"/>
        <p14:stopEvt time="9081" objId="12"/>
        <p14:playEvt time="9448" objId="11"/>
        <p14:playEvt time="12033" objId="13"/>
        <p14:stopEvt time="12102" objId="11"/>
        <p14:playEvt time="15834" objId="15"/>
        <p14:stopEvt time="16063" objId="13"/>
        <p14:stopEvt time="17875" objId="15"/>
        <p14:playEvt time="18986" objId="14"/>
        <p14:stopEvt time="22129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.3|1.5|1.1|1.1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0.9|0.9|1|0.9|0.8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144</Words>
  <Application>Microsoft Office PowerPoint</Application>
  <PresentationFormat>Широкоэкранный</PresentationFormat>
  <Paragraphs>36</Paragraphs>
  <Slides>12</Slides>
  <Notes>0</Notes>
  <HiddenSlides>0</HiddenSlides>
  <MMClips>32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Segoe Print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Хасанова А.Н.</dc:creator>
  <cp:lastModifiedBy>user</cp:lastModifiedBy>
  <cp:revision>30</cp:revision>
  <dcterms:created xsi:type="dcterms:W3CDTF">2024-02-09T17:50:57Z</dcterms:created>
  <dcterms:modified xsi:type="dcterms:W3CDTF">2025-01-15T05:10:42Z</dcterms:modified>
</cp:coreProperties>
</file>