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70" r:id="rId5"/>
    <p:sldId id="257" r:id="rId6"/>
    <p:sldId id="258" r:id="rId7"/>
    <p:sldId id="261" r:id="rId8"/>
    <p:sldId id="262" r:id="rId9"/>
    <p:sldId id="263" r:id="rId10"/>
    <p:sldId id="264" r:id="rId11"/>
    <p:sldId id="265" r:id="rId12"/>
    <p:sldId id="267" r:id="rId13"/>
    <p:sldId id="271" r:id="rId14"/>
    <p:sldId id="272" r:id="rId15"/>
    <p:sldId id="269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47" autoAdjust="0"/>
  </p:normalViewPr>
  <p:slideViewPr>
    <p:cSldViewPr>
      <p:cViewPr varScale="1">
        <p:scale>
          <a:sx n="69" d="100"/>
          <a:sy n="69" d="100"/>
        </p:scale>
        <p:origin x="141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C8EE-6BF3-49D0-AC51-8DC3110A2273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7BA1-F6C0-4872-9BFC-F82F1C77CE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097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C8EE-6BF3-49D0-AC51-8DC3110A2273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7BA1-F6C0-4872-9BFC-F82F1C77CE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641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C8EE-6BF3-49D0-AC51-8DC3110A2273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7BA1-F6C0-4872-9BFC-F82F1C77CE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133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C8EE-6BF3-49D0-AC51-8DC3110A2273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7BA1-F6C0-4872-9BFC-F82F1C77CE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955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C8EE-6BF3-49D0-AC51-8DC3110A2273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7BA1-F6C0-4872-9BFC-F82F1C77CE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124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C8EE-6BF3-49D0-AC51-8DC3110A2273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7BA1-F6C0-4872-9BFC-F82F1C77CE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217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C8EE-6BF3-49D0-AC51-8DC3110A2273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7BA1-F6C0-4872-9BFC-F82F1C77CE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92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C8EE-6BF3-49D0-AC51-8DC3110A2273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7BA1-F6C0-4872-9BFC-F82F1C77CE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130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C8EE-6BF3-49D0-AC51-8DC3110A2273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7BA1-F6C0-4872-9BFC-F82F1C77CE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735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C8EE-6BF3-49D0-AC51-8DC3110A2273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7BA1-F6C0-4872-9BFC-F82F1C77CE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29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C8EE-6BF3-49D0-AC51-8DC3110A2273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7BA1-F6C0-4872-9BFC-F82F1C77CE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143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0C8EE-6BF3-49D0-AC51-8DC3110A2273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17BA1-F6C0-4872-9BFC-F82F1C77CE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975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" y="0"/>
            <a:ext cx="9144000" cy="6858000"/>
          </a:xfrm>
          <a:prstGeom prst="rect">
            <a:avLst/>
          </a:prstGeom>
        </p:spPr>
      </p:pic>
      <p:pic>
        <p:nvPicPr>
          <p:cNvPr id="4" name="Picture 2" descr="http://dochkiisinochki.ru/wp-content/uploads/2015/05/kartinki-pro-pdd-2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6888" y="381104"/>
            <a:ext cx="1835696" cy="232357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7868" y="2204864"/>
            <a:ext cx="7772400" cy="180831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по ПДД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старшего дошкольного возраста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99128" y="4786322"/>
            <a:ext cx="4244872" cy="637812"/>
          </a:xfrm>
        </p:spPr>
        <p:txBody>
          <a:bodyPr>
            <a:normAutofit/>
          </a:bodyPr>
          <a:lstStyle/>
          <a:p>
            <a:pPr algn="l"/>
            <a:endParaRPr lang="ru-RU" sz="3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390428" y="5589240"/>
            <a:ext cx="4320480" cy="58985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5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72611" y="628801"/>
            <a:ext cx="7175826" cy="9703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  <a:spcAft>
                <a:spcPts val="0"/>
              </a:spcAft>
              <a:tabLst>
                <a:tab pos="5940425" algn="r"/>
              </a:tabLst>
            </a:pPr>
            <a:r>
              <a:rPr lang="ru-RU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  <a:endParaRPr lang="ru-RU" sz="1400" dirty="0">
              <a:solidFill>
                <a:srgbClr val="00000A"/>
              </a:solidFill>
              <a:latin typeface="Calibri" panose="020F0502020204030204" pitchFamily="34" charset="0"/>
              <a:ea typeface="DejaVu Sans"/>
            </a:endParaRPr>
          </a:p>
          <a:p>
            <a:pPr algn="ctr">
              <a:lnSpc>
                <a:spcPct val="105000"/>
              </a:lnSpc>
              <a:spcAft>
                <a:spcPts val="0"/>
              </a:spcAft>
              <a:tabLst>
                <a:tab pos="5940425" algn="r"/>
              </a:tabLst>
            </a:pPr>
            <a:r>
              <a:rPr lang="ru-RU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«Детский сад комбинированного вида № 2» городского округа Самара</a:t>
            </a:r>
            <a:endParaRPr lang="ru-RU" sz="1400" dirty="0">
              <a:solidFill>
                <a:srgbClr val="00000A"/>
              </a:solidFill>
              <a:latin typeface="Calibri" panose="020F0502020204030204" pitchFamily="34" charset="0"/>
              <a:ea typeface="DejaVu Sans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  <a:tabLst>
                <a:tab pos="5940425" algn="r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4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endParaRPr lang="ru-RU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За рулем я сижу,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На дорогу гляжу.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C00000"/>
                </a:solidFill>
              </a:rPr>
              <a:t>(Водитель)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dirty="0"/>
              <a:t>Это что за чудо-юдо,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dirty="0"/>
              <a:t>Два горба, как у верблюда?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dirty="0"/>
              <a:t>Треугольный этот знак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dirty="0"/>
              <a:t>Называется он как? </a:t>
            </a:r>
            <a:endParaRPr lang="ru-RU" dirty="0" smtClean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dirty="0" smtClean="0">
                <a:solidFill>
                  <a:srgbClr val="C00000"/>
                </a:solidFill>
              </a:rPr>
              <a:t>(идут дорожные работы)</a:t>
            </a:r>
            <a:endParaRPr lang="ru-RU" dirty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  <a:p>
            <a:pPr marL="0" indent="0">
              <a:spcBef>
                <a:spcPts val="0"/>
              </a:spcBef>
              <a:buNone/>
            </a:pPr>
            <a:endParaRPr lang="ru-RU" dirty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dirty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Человек по мне шагает.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Меня зеброй называет.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C00000"/>
                </a:solidFill>
              </a:rPr>
              <a:t>(пешеходный переход).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909" y="3933056"/>
            <a:ext cx="2272821" cy="227631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909" y="558230"/>
            <a:ext cx="2777844" cy="24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Users\Администратор\Desktop\614174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7861" y="2536454"/>
            <a:ext cx="2067767" cy="1829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187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48680"/>
            <a:ext cx="8686800" cy="557748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него сигналов три.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 сигналы назови.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(красный, желтый, зеленый).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688" y="620688"/>
            <a:ext cx="2808312" cy="2808312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8" y="2144688"/>
            <a:ext cx="6075972" cy="4004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374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4" y="-14486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568863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Полосатая указка,</a:t>
            </a:r>
            <a:br>
              <a:rPr lang="ru-RU" dirty="0" smtClean="0"/>
            </a:br>
            <a:r>
              <a:rPr lang="ru-RU" dirty="0" smtClean="0"/>
              <a:t>Словно палочка из сказки</a:t>
            </a:r>
            <a:br>
              <a:rPr lang="ru-RU" dirty="0" smtClean="0"/>
            </a:br>
            <a:r>
              <a:rPr lang="ru-RU" dirty="0" smtClean="0">
                <a:solidFill>
                  <a:srgbClr val="C00000"/>
                </a:solidFill>
              </a:rPr>
              <a:t>(Жезл)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/>
              <a:t>Впереди и сзади,</a:t>
            </a:r>
            <a:br>
              <a:rPr lang="ru-RU" dirty="0" smtClean="0"/>
            </a:br>
            <a:r>
              <a:rPr lang="ru-RU" dirty="0" smtClean="0"/>
              <a:t>И по бокам-окошки.</a:t>
            </a:r>
            <a:br>
              <a:rPr lang="ru-RU" dirty="0" smtClean="0"/>
            </a:br>
            <a:r>
              <a:rPr lang="ru-RU" dirty="0" smtClean="0"/>
              <a:t>Что за странный домик</a:t>
            </a:r>
            <a:br>
              <a:rPr lang="ru-RU" dirty="0" smtClean="0"/>
            </a:br>
            <a:r>
              <a:rPr lang="ru-RU" dirty="0" smtClean="0"/>
              <a:t>На округлых ножках?</a:t>
            </a:r>
            <a:br>
              <a:rPr lang="ru-RU" dirty="0" smtClean="0"/>
            </a:br>
            <a:r>
              <a:rPr lang="ru-RU" dirty="0" smtClean="0">
                <a:solidFill>
                  <a:srgbClr val="C00000"/>
                </a:solidFill>
              </a:rPr>
              <a:t>(автомобиль)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987" y="548680"/>
            <a:ext cx="1835055" cy="2322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972" y="3789040"/>
            <a:ext cx="3810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63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015" y="18864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785" y="749151"/>
            <a:ext cx="8229600" cy="807641"/>
          </a:xfrm>
        </p:spPr>
        <p:txBody>
          <a:bodyPr/>
          <a:lstStyle/>
          <a:p>
            <a:r>
              <a:rPr lang="ru-RU" dirty="0" smtClean="0"/>
              <a:t>Опасно ли перебегать дорогу?</a:t>
            </a:r>
            <a:endParaRPr lang="ru-RU" dirty="0"/>
          </a:p>
        </p:txBody>
      </p:sp>
      <p:pic>
        <p:nvPicPr>
          <p:cNvPr id="6" name="Picture 2" descr="http://fotocenters.ru/img-q5y5x5n4g40414u5i4q4p266i546s2p4u4/pars_docs/refs/36/35416/35416_html_2b447471.jpg"/>
          <p:cNvPicPr>
            <a:picLocks noChangeAspect="1" noChangeArrowheads="1"/>
          </p:cNvPicPr>
          <p:nvPr/>
        </p:nvPicPr>
        <p:blipFill>
          <a:blip r:embed="rId4" cstate="print"/>
          <a:srcRect l="1853" t="53145" r="51824"/>
          <a:stretch>
            <a:fillRect/>
          </a:stretch>
        </p:blipFill>
        <p:spPr bwMode="auto">
          <a:xfrm>
            <a:off x="5508104" y="2204864"/>
            <a:ext cx="3062814" cy="2160240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395536" y="2420888"/>
            <a:ext cx="381642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НЕТ</a:t>
            </a:r>
          </a:p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Неопасно.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7084" y="3872374"/>
            <a:ext cx="6048672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ДА</a:t>
            </a:r>
          </a:p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400A8"/>
                </a:solidFill>
                <a:effectLst/>
                <a:latin typeface="Times New Roman" pitchFamily="18" charset="0"/>
                <a:cs typeface="Times New Roman" pitchFamily="18" charset="0"/>
              </a:rPr>
              <a:t>Опасно. В спешке человек становится невнимательным.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6400A8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343666" y="1460674"/>
            <a:ext cx="742786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4400" dirty="0">
                <a:latin typeface="+mj-lt"/>
                <a:ea typeface="+mj-ea"/>
                <a:cs typeface="+mj-cs"/>
              </a:rPr>
              <a:t>Нажми на правильный ответ.</a:t>
            </a:r>
          </a:p>
        </p:txBody>
      </p:sp>
    </p:spTree>
    <p:extLst>
      <p:ext uri="{BB962C8B-B14F-4D97-AF65-F5344CB8AC3E}">
        <p14:creationId xmlns:p14="http://schemas.microsoft.com/office/powerpoint/2010/main" val="266306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Расшифруй ребус:</a:t>
            </a:r>
            <a:endParaRPr lang="ru-RU" dirty="0"/>
          </a:p>
        </p:txBody>
      </p:sp>
      <p:pic>
        <p:nvPicPr>
          <p:cNvPr id="5" name="Picture 6" descr="http://pochemu4ka.ru/_ld/104/s84848100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1619304"/>
            <a:ext cx="7848872" cy="20465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3528" y="5002882"/>
            <a:ext cx="22322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твет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" name="Picture 8" descr="http://i1.ytimg.com/vi/9cOUJTiivww/maxresdefault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54328" y="3429000"/>
            <a:ext cx="5583942" cy="3140968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63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372533" cy="7029400"/>
          </a:xfrm>
          <a:prstGeom prst="rect">
            <a:avLst/>
          </a:prstGeo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754"/>
            <a:ext cx="9372532" cy="7051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973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7912"/>
            <a:ext cx="9252520" cy="698878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788" y="4077072"/>
            <a:ext cx="8930952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Будьте внимательны на дорогах, берегите себя!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9324528" cy="323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51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5230"/>
            <a:ext cx="9164307" cy="687323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126"/>
            <a:ext cx="9324528" cy="7059022"/>
          </a:xfrm>
        </p:spPr>
      </p:pic>
    </p:spTree>
    <p:extLst>
      <p:ext uri="{BB962C8B-B14F-4D97-AF65-F5344CB8AC3E}">
        <p14:creationId xmlns:p14="http://schemas.microsoft.com/office/powerpoint/2010/main" val="275894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33"/>
            <a:ext cx="9252520" cy="6939391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102"/>
            <a:ext cx="9259321" cy="6851898"/>
          </a:xfrm>
        </p:spPr>
      </p:pic>
    </p:spTree>
    <p:extLst>
      <p:ext uri="{BB962C8B-B14F-4D97-AF65-F5344CB8AC3E}">
        <p14:creationId xmlns:p14="http://schemas.microsoft.com/office/powerpoint/2010/main" val="157349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264" y="-150113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ru-RU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Каких </a:t>
            </a:r>
            <a:r>
              <a:rPr lang="ru-RU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дорожных знаков </a:t>
            </a:r>
            <a:r>
              <a:rPr lang="ru-RU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</a:t>
            </a:r>
            <a:r>
              <a:rPr lang="ru-RU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бывает</a:t>
            </a:r>
            <a:r>
              <a:rPr lang="ru-RU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br>
              <a:rPr lang="ru-RU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4" name="Объект 3"/>
          <p:cNvSpPr txBox="1">
            <a:spLocks noGrp="1"/>
          </p:cNvSpPr>
          <p:nvPr>
            <p:ph idx="1"/>
          </p:nvPr>
        </p:nvSpPr>
        <p:spPr>
          <a:xfrm>
            <a:off x="4687122" y="5502561"/>
            <a:ext cx="4242636" cy="707886"/>
          </a:xfrm>
          <a:prstGeom prst="rect">
            <a:avLst/>
          </a:prstGeom>
          <a:noFill/>
        </p:spPr>
        <p:txBody>
          <a:bodyPr vert="horz" wrap="none" lIns="91440" tIns="45720" rIns="91440" bIns="45720" rtlCol="0">
            <a:spAutoFit/>
          </a:bodyPr>
          <a:lstStyle/>
          <a:p>
            <a:pPr marL="0" indent="0">
              <a:buNone/>
            </a:pPr>
            <a:r>
              <a:rPr lang="ru-RU" sz="40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предписывающих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7936" y="2924944"/>
            <a:ext cx="3437159" cy="707886"/>
          </a:xfrm>
          <a:prstGeom prst="rect">
            <a:avLst/>
          </a:prstGeom>
          <a:noFill/>
        </p:spPr>
        <p:txBody>
          <a:bodyPr vert="horz" wrap="none" lIns="91440" tIns="45720" rIns="91440" bIns="45720" rtlCol="0">
            <a:spAutoFit/>
          </a:bodyPr>
          <a:lstStyle>
            <a:lvl1pPr indent="0">
              <a:spcBef>
                <a:spcPct val="20000"/>
              </a:spcBef>
              <a:buFont typeface="Arial" pitchFamily="34" charset="0"/>
              <a:buNone/>
              <a:defRPr sz="4000" b="1">
                <a:ln w="1905"/>
                <a:solidFill>
                  <a:srgbClr val="99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ru-RU" dirty="0">
                <a:solidFill>
                  <a:srgbClr val="00B050"/>
                </a:solidFill>
              </a:rPr>
              <a:t>запрещающих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08376" y="2573288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разрешающих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9768" y="1988840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905"/>
                <a:solidFill>
                  <a:srgbClr val="00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сервиса</a:t>
            </a:r>
            <a:endParaRPr lang="ru-RU" sz="4000" b="1" dirty="0">
              <a:ln w="1905"/>
              <a:solidFill>
                <a:srgbClr val="0066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3201" y="4794675"/>
            <a:ext cx="4600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информационных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76056" y="3632830"/>
            <a:ext cx="3464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приоритета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0334" y="3965039"/>
            <a:ext cx="2906565" cy="707886"/>
          </a:xfrm>
          <a:prstGeom prst="rect">
            <a:avLst/>
          </a:prstGeom>
          <a:noFill/>
        </p:spPr>
        <p:txBody>
          <a:bodyPr vert="horz" wrap="none" lIns="91440" tIns="45720" rIns="91440" bIns="45720" rtlCol="0">
            <a:spAutoFit/>
          </a:bodyPr>
          <a:lstStyle>
            <a:lvl1pPr indent="0">
              <a:spcBef>
                <a:spcPct val="20000"/>
              </a:spcBef>
              <a:buFont typeface="Arial" pitchFamily="34" charset="0"/>
              <a:buNone/>
              <a:defRPr sz="4000" b="1">
                <a:ln w="1905"/>
                <a:solidFill>
                  <a:srgbClr val="99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ru-RU" dirty="0" smtClean="0">
                <a:solidFill>
                  <a:srgbClr val="00B050"/>
                </a:solidFill>
              </a:rPr>
              <a:t>препинания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683376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  <p:bldP spid="7" grpId="0"/>
      <p:bldP spid="9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9" y="0"/>
            <a:ext cx="925252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519" y="548680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Для чего нужны знаки дорожного движения?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 descr="http://turvp.ru/images/cms/data/bezymyannyj_1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6718" y="1202050"/>
            <a:ext cx="2088232" cy="220946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864833" y="1844824"/>
            <a:ext cx="315240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д</a:t>
            </a: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ля водителей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64833" y="2942868"/>
            <a:ext cx="508261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</a:rPr>
              <a:t>для установления порядка </a:t>
            </a:r>
          </a:p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</a:rPr>
              <a:t>движения пешеходов </a:t>
            </a:r>
          </a:p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</a:rPr>
              <a:t>и транспорта на дороге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03648" y="4891518"/>
            <a:ext cx="327185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д</a:t>
            </a: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ля пешеходов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155798" y="1214517"/>
            <a:ext cx="30394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ea typeface="+mj-ea"/>
                <a:cs typeface="Times New Roman" pitchFamily="18" charset="0"/>
              </a:rPr>
              <a:t>Нажми на ответ.</a:t>
            </a:r>
          </a:p>
        </p:txBody>
      </p:sp>
    </p:spTree>
    <p:extLst>
      <p:ext uri="{BB962C8B-B14F-4D97-AF65-F5344CB8AC3E}">
        <p14:creationId xmlns:p14="http://schemas.microsoft.com/office/powerpoint/2010/main" val="87300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2" y="-89428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9054286" cy="576064"/>
          </a:xfrm>
        </p:spPr>
        <p:txBody>
          <a:bodyPr>
            <a:normAutofit fontScale="90000"/>
          </a:bodyPr>
          <a:lstStyle/>
          <a:p>
            <a:pPr eaLnBrk="0" hangingPunct="0">
              <a:defRPr/>
            </a:pPr>
            <a:r>
              <a:rPr lang="ru-RU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</a:t>
            </a:r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обозначены эти знаки на </a:t>
            </a:r>
            <a:r>
              <a:rPr lang="ru-RU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проезжей части </a:t>
            </a:r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улиц </a:t>
            </a:r>
            <a:r>
              <a:rPr lang="ru-RU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дорог?</a:t>
            </a:r>
            <a:endParaRPr lang="ru-RU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9127584" cy="518457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Назови знаки и соедини их с соответствующей картинкой.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Подземный переход.                         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Автобусная остановка.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3. Пешеходный переход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ttp://pristor.ru/wp-content/uploads/2016/10/podhemniy-perehod.jpg"/>
          <p:cNvPicPr>
            <a:picLocks noChangeAspect="1" noChangeArrowheads="1"/>
          </p:cNvPicPr>
          <p:nvPr/>
        </p:nvPicPr>
        <p:blipFill>
          <a:blip r:embed="rId3" cstate="print"/>
          <a:srcRect b="16841"/>
          <a:stretch>
            <a:fillRect/>
          </a:stretch>
        </p:blipFill>
        <p:spPr bwMode="auto">
          <a:xfrm>
            <a:off x="3995936" y="4384516"/>
            <a:ext cx="1872208" cy="1796199"/>
          </a:xfrm>
          <a:prstGeom prst="rect">
            <a:avLst/>
          </a:prstGeom>
          <a:noFill/>
        </p:spPr>
      </p:pic>
      <p:pic>
        <p:nvPicPr>
          <p:cNvPr id="6" name="Picture 2" descr="C:\Users\Администратор\Desktop\d695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3291" y="4436380"/>
            <a:ext cx="1856467" cy="1866653"/>
          </a:xfrm>
          <a:prstGeom prst="rect">
            <a:avLst/>
          </a:prstGeom>
          <a:noFill/>
        </p:spPr>
      </p:pic>
      <p:pic>
        <p:nvPicPr>
          <p:cNvPr id="7" name="Picture 2" descr="http://detsad-kitty.ru/uploads/posts/2014-11/1415556505_p0009_rrrisr-srrrrs.jpg"/>
          <p:cNvPicPr>
            <a:picLocks noChangeAspect="1" noChangeArrowheads="1"/>
          </p:cNvPicPr>
          <p:nvPr/>
        </p:nvPicPr>
        <p:blipFill>
          <a:blip r:embed="rId5" cstate="print"/>
          <a:srcRect l="15580" t="6522" r="15868" b="23913"/>
          <a:stretch>
            <a:fillRect/>
          </a:stretch>
        </p:blipFill>
        <p:spPr bwMode="auto">
          <a:xfrm>
            <a:off x="7123706" y="4469363"/>
            <a:ext cx="1432588" cy="1833670"/>
          </a:xfrm>
          <a:prstGeom prst="rect">
            <a:avLst/>
          </a:prstGeom>
          <a:noFill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797" y="2569170"/>
            <a:ext cx="2054407" cy="1540805"/>
          </a:xfrm>
          <a:prstGeom prst="rect">
            <a:avLst/>
          </a:prstGeom>
          <a:noFill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34" y="2569170"/>
            <a:ext cx="2000583" cy="1607611"/>
          </a:xfrm>
          <a:prstGeom prst="rect">
            <a:avLst/>
          </a:prstGeom>
          <a:noFill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569170"/>
            <a:ext cx="2283698" cy="16176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709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Загадки по ПДД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736"/>
            <a:ext cx="8892480" cy="5073427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Эту ленту не возьмешь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И в косичку не вплетешь.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На земле она лежит,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Транспорт вдоль по ней бежит.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(дорога) </a:t>
            </a:r>
          </a:p>
          <a:p>
            <a:pPr marL="0" indent="0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 smtClean="0"/>
              <a:t>Никогда я не сплю,</a:t>
            </a:r>
          </a:p>
          <a:p>
            <a:pPr marL="0" indent="0">
              <a:buNone/>
            </a:pPr>
            <a:r>
              <a:rPr lang="ru-RU" dirty="0" smtClean="0"/>
              <a:t>На дорогу смотрю.</a:t>
            </a:r>
          </a:p>
          <a:p>
            <a:pPr marL="0" indent="0">
              <a:buNone/>
            </a:pPr>
            <a:r>
              <a:rPr lang="ru-RU" dirty="0" smtClean="0"/>
              <a:t>Подскажу, когда стоять,</a:t>
            </a:r>
          </a:p>
          <a:p>
            <a:pPr marL="0" indent="0">
              <a:buNone/>
            </a:pPr>
            <a:r>
              <a:rPr lang="ru-RU" dirty="0" smtClean="0"/>
              <a:t>Когда движение начинать.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(Светофор)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923" y="1112912"/>
            <a:ext cx="3242523" cy="231608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923" y="3717032"/>
            <a:ext cx="2543944" cy="254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41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83" y="0"/>
            <a:ext cx="9337709" cy="7003282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548680"/>
            <a:ext cx="3851920" cy="5577483"/>
          </a:xfrm>
        </p:spPr>
        <p:txBody>
          <a:bodyPr>
            <a:normAutofit fontScale="925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 обочине дороги,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 солдатики, стоят.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Все мы с вами выполняем,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Все, что нам они велят.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(знаки)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Сосчитай сколько знаков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ы видите. (6)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Назови геометрические фигур, которые Вы видите (круг, квадрат, прямоугольник, треугольник, ромб)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detsad-kitty.ru/uploads/posts/2014-11/1415556505_p0009_rrrisr-srrrr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EEEEF0"/>
              </a:clrFrom>
              <a:clrTo>
                <a:srgbClr val="EEEEF0">
                  <a:alpha val="0"/>
                </a:srgbClr>
              </a:clrTo>
            </a:clrChange>
          </a:blip>
          <a:srcRect l="15580" t="6522" r="15868" b="23913"/>
          <a:stretch>
            <a:fillRect/>
          </a:stretch>
        </p:blipFill>
        <p:spPr bwMode="auto">
          <a:xfrm>
            <a:off x="4928064" y="161877"/>
            <a:ext cx="1584194" cy="2304425"/>
          </a:xfrm>
          <a:prstGeom prst="rect">
            <a:avLst/>
          </a:prstGeom>
          <a:noFill/>
        </p:spPr>
      </p:pic>
      <p:pic>
        <p:nvPicPr>
          <p:cNvPr id="6" name="Picture 4" descr="http://nashzernograd.ru/_fr/1/72040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572" y="2429991"/>
            <a:ext cx="1620180" cy="2160240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 l="22572" t="2957" r="22571" b="2811"/>
          <a:stretch>
            <a:fillRect/>
          </a:stretch>
        </p:blipFill>
        <p:spPr bwMode="auto">
          <a:xfrm>
            <a:off x="7020272" y="198190"/>
            <a:ext cx="1589776" cy="223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Администратор\Desktop\parkin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59042" y="4945174"/>
            <a:ext cx="2112235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https://i.siteapi.org/5vvhvfMpbGh1WVct9Jy8-5PoTvg=/fit-in/1024x768/center/top/3c688825d34ddb6.ru.s.siteapi.org/img/6469a6441c861d2cae3702f05256b0064db9553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4130" y="4626868"/>
            <a:ext cx="2232248" cy="2232248"/>
          </a:xfrm>
          <a:prstGeom prst="rect">
            <a:avLst/>
          </a:prstGeom>
          <a:noFill/>
        </p:spPr>
      </p:pic>
      <p:pic>
        <p:nvPicPr>
          <p:cNvPr id="16" name="Picture 10" descr="http://detsad-kitty.ru/uploads/posts/2013-02/1361453539_scan0011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0F2ED"/>
              </a:clrFrom>
              <a:clrTo>
                <a:srgbClr val="F0F2ED">
                  <a:alpha val="0"/>
                </a:srgbClr>
              </a:clrTo>
            </a:clrChange>
          </a:blip>
          <a:srcRect l="2982" r="49034"/>
          <a:stretch>
            <a:fillRect/>
          </a:stretch>
        </p:blipFill>
        <p:spPr bwMode="auto">
          <a:xfrm>
            <a:off x="7020272" y="2719400"/>
            <a:ext cx="2317437" cy="24208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3414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5760640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Я в кругу с обводом красным,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Это значит – тут опасно!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Тут, поймите, запрещенья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Пешеходного движенья.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(«Переход запрещен»)</a:t>
            </a:r>
            <a:b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Круглый знак, а в нем окошко.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 спешите сгоряча,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 подумайте немножко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Что здесь, свалка кирпича?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(Въезд запрещен) 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244" y="548680"/>
            <a:ext cx="3106318" cy="2327920"/>
          </a:xfrm>
          <a:prstGeom prst="rect">
            <a:avLst/>
          </a:prstGeom>
        </p:spPr>
      </p:pic>
      <p:pic>
        <p:nvPicPr>
          <p:cNvPr id="10" name="Picture 10" descr="http://detsad-kitty.ru/uploads/posts/2013-02/1361453539_scan001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0F2ED"/>
              </a:clrFrom>
              <a:clrTo>
                <a:srgbClr val="F0F2ED">
                  <a:alpha val="0"/>
                </a:srgbClr>
              </a:clrTo>
            </a:clrChange>
          </a:blip>
          <a:srcRect l="2982" r="49034"/>
          <a:stretch>
            <a:fillRect/>
          </a:stretch>
        </p:blipFill>
        <p:spPr bwMode="auto">
          <a:xfrm>
            <a:off x="5725244" y="3429000"/>
            <a:ext cx="2317437" cy="24208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526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241</Words>
  <Application>Microsoft Office PowerPoint</Application>
  <PresentationFormat>Экран (4:3)</PresentationFormat>
  <Paragraphs>70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DejaVu Sans</vt:lpstr>
      <vt:lpstr>Times New Roman</vt:lpstr>
      <vt:lpstr>Тема Office</vt:lpstr>
      <vt:lpstr>Дидактическая игра по ПДД для детей старшего дошкольного возраста</vt:lpstr>
      <vt:lpstr>Презентация PowerPoint</vt:lpstr>
      <vt:lpstr>Презентация PowerPoint</vt:lpstr>
      <vt:lpstr> Каких дорожных знаков  не бывает? </vt:lpstr>
      <vt:lpstr> Для чего нужны знаки дорожного движения? </vt:lpstr>
      <vt:lpstr>Как обозначены эти знаки на проезжей части улиц и дорог?</vt:lpstr>
      <vt:lpstr>Загадки по ПДД </vt:lpstr>
      <vt:lpstr>Презентация PowerPoint</vt:lpstr>
      <vt:lpstr>Я в кругу с обводом красным,  Это значит – тут опасно! Тут, поймите, запрещенья  Пешеходного движенья.      («Переход запрещен»)  Круглый знак, а в нем окошко. Не спешите сгоряча, А подумайте немножко Что здесь, свалка кирпича? (Въезд запрещен) </vt:lpstr>
      <vt:lpstr>Презентация PowerPoint</vt:lpstr>
      <vt:lpstr>Презентация PowerPoint</vt:lpstr>
      <vt:lpstr>Полосатая указка, Словно палочка из сказки (Жезл)  Впереди и сзади, И по бокам-окошки. Что за странный домик На округлых ножках? (автомобиль)</vt:lpstr>
      <vt:lpstr>Опасно ли перебегать дорогу?</vt:lpstr>
      <vt:lpstr>Расшифруй ребус:</vt:lpstr>
      <vt:lpstr>Презентация PowerPoint</vt:lpstr>
      <vt:lpstr>Будьте внимательны на дорогах, берегите себя!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 по ПДД азбука движения дошкольника</dc:title>
  <dc:creator>admin</dc:creator>
  <cp:lastModifiedBy>МБДОУ2</cp:lastModifiedBy>
  <cp:revision>45</cp:revision>
  <dcterms:created xsi:type="dcterms:W3CDTF">2019-01-14T14:16:15Z</dcterms:created>
  <dcterms:modified xsi:type="dcterms:W3CDTF">2022-02-25T05:46:17Z</dcterms:modified>
</cp:coreProperties>
</file>