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2124-CEC3-47BE-84FA-A91E3B4C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352D7A-8015-466C-AA8E-529E88FA1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6CE4D-654F-4726-998E-895CDA59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A3ABC-AF35-4E81-A792-0BB8E81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78DD1-4D9B-4482-AD47-CA995BA0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3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B5239-0037-4B06-B918-2267D19A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2141AA-E82D-4EBC-92C0-DB0495F5D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0E978-4C3F-44DD-8842-6A95C0B2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F7CA0F-42FB-465E-A50E-259C24DC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55780-3B96-4309-B197-12C57767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2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1D0B2A-3820-4D17-AF65-250D297C8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A2CE64-4F61-463B-ACAC-6185B5FE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725E5-3EBE-40A7-B404-6A113884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60AA5-650E-4B5F-A1E1-CCBEA3EC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E8EE-2099-4C3B-AE37-123C3AF4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5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D30F3-BBD6-4363-BF44-14881AB5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E016F-AD5B-4A09-A269-7DF6F953F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757688-81DB-488A-A532-25EA8A15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F5FEB8-246F-4D7C-ABBC-E8CCF16B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BC374E-5F9F-4C95-A08C-915069FC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0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888CA-6728-44D4-B989-5F553B00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ACD66D-ED24-483F-A341-B94DBDF77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BB7AA9-D5F2-4911-A8C3-DC5D6FB0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14BB3-6203-4BF6-ABF2-81FFE867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DB8D1-41DA-4FE4-984E-A6EA7B16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9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2A41D-28CA-4C53-A875-E970E807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E6ED4-6862-4FF0-87DC-5C43A42A3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5F6F9-55DD-4610-B2F2-946AB584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04FA91-4999-4A56-A441-1EBAD702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CF5C6-E1C1-423A-8E3C-DC89FF69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EA5E1-58CA-4D18-A7BD-D8A807B4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6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2D6D8-7317-4A39-B35B-FD03FE91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F19F33-A9CE-4114-8269-8B378F5A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D9E0C-C9EF-4AF2-B961-C97AB910D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9DF14F-625D-423C-BF05-6F0310EB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C43CC9-34C2-4C04-B524-57BC8C566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3056E9-F94B-4F9D-9551-38681CC2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8E3DEA-0CA8-44FB-986E-6CA83C5B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A37A1D-475C-468B-9E4A-79D7F172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4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5148-E9DB-4558-8BED-68FF4843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2CE330-433B-42DD-9360-FDB54AB7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18121E-41DF-4CB3-964E-6DAE9960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F254DE-42C6-4AC2-9580-745ECE8A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5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FC5F56-CBA6-4E19-85DA-3FA60DB6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2EEE1E-BE4F-425F-A01E-8F7CCD04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75BC05-DB52-4DC4-A2CC-A20D536D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8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22A80-D74E-40E1-9201-1248E805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8DF27-7F60-4653-8917-97210F87E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447AD9-EB79-488D-8C6C-0BDDACA18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9A12A6-07E8-4958-B315-EDFDC641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294F65-5862-4493-B6FB-E00A0FEB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E46F24-D488-465E-84B5-387831F7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0F4B-C634-42A3-A30B-20646F2C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5D2597-F81F-45F5-8657-31F61E213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A6FDB2-9848-42EE-8CA5-C27C0A96E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5A515-A0FE-477C-BBA5-265B1DC9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9D393D-A99D-4085-AD3C-119B6866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AA4658-1E30-41AF-A27B-6A77489F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9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40EE6-72FE-4457-B69F-2BF40DD6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386F43-C2C1-41E8-B899-EE333A144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39C53-26A9-4067-82AF-874B245DA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A5FC-A542-442B-A3E4-E53F181736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38AF2-4CCE-411A-BB5D-CD6C0A5F8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DDD8-92E9-4231-88F8-5147018B3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2B0E0-7FF9-47D0-B2F7-501A1BCB7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6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4273F-C505-4FA4-A985-A3D2649C5465}"/>
              </a:ext>
            </a:extLst>
          </p:cNvPr>
          <p:cNvSpPr txBox="1"/>
          <p:nvPr/>
        </p:nvSpPr>
        <p:spPr>
          <a:xfrm>
            <a:off x="904876" y="476251"/>
            <a:ext cx="1022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ln w="6350" cap="rnd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комбинированного вида № 2» городского округа Самара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889A4C-133E-49A0-92F6-204F17A9AD5D}"/>
              </a:ext>
            </a:extLst>
          </p:cNvPr>
          <p:cNvSpPr txBox="1"/>
          <p:nvPr/>
        </p:nvSpPr>
        <p:spPr>
          <a:xfrm>
            <a:off x="1524000" y="1362075"/>
            <a:ext cx="9548812" cy="3016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– класс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ИСПОЛЬЗОВАНИЕМ КОНСТРУКТОРА ФАНКЛАСТИК ДЛЯ ИНТЕЛЕКТУАЛЬНОГО РАЗВИТИЯ ДЕТЕЙ ДОШКОЛЬНОГО ВОЗВРАСТА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0A48F-FCBA-4CD1-8044-EEA14D49356F}"/>
              </a:ext>
            </a:extLst>
          </p:cNvPr>
          <p:cNvSpPr txBox="1"/>
          <p:nvPr/>
        </p:nvSpPr>
        <p:spPr>
          <a:xfrm>
            <a:off x="2114550" y="4978962"/>
            <a:ext cx="6877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: Пряхина Ольга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Равильевна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Вера Викторовна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FF0F08-6DE6-465F-B9B8-2414CE3C1D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4000"/>
                    </a14:imgEffect>
                    <a14:imgEffect>
                      <a14:brightnessContrast contras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2410" y="3093691"/>
            <a:ext cx="5127180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40D74-068F-47EE-A0F5-5D4F6257BE02}"/>
              </a:ext>
            </a:extLst>
          </p:cNvPr>
          <p:cNvSpPr txBox="1"/>
          <p:nvPr/>
        </p:nvSpPr>
        <p:spPr>
          <a:xfrm>
            <a:off x="1320800" y="101601"/>
            <a:ext cx="10178473" cy="230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Игра «Математические деревья»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Игра способствует знакомству дошкольников с количественным составом числа в пределах 10 на конкретном материале, закрепляет прямой и обратный счет в пределах 10.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Игра рассчитана на детей среднего и старшего дошкольного возраста, в зависимости от уровня подготовки ребенка.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7C03E1-BDDD-48A9-9B56-461D29A871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27" y="2508448"/>
            <a:ext cx="7379855" cy="3938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99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194" y="0"/>
            <a:ext cx="160936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40D74-068F-47EE-A0F5-5D4F6257BE02}"/>
              </a:ext>
            </a:extLst>
          </p:cNvPr>
          <p:cNvSpPr txBox="1"/>
          <p:nvPr/>
        </p:nvSpPr>
        <p:spPr>
          <a:xfrm>
            <a:off x="1320800" y="101601"/>
            <a:ext cx="10178473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4942" y="2460812"/>
            <a:ext cx="715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68" y="-101600"/>
            <a:ext cx="1609363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9071A0-C34C-45C0-A316-A33C7DC3807F}"/>
              </a:ext>
            </a:extLst>
          </p:cNvPr>
          <p:cNvSpPr txBox="1"/>
          <p:nvPr/>
        </p:nvSpPr>
        <p:spPr>
          <a:xfrm>
            <a:off x="1099127" y="868218"/>
            <a:ext cx="9970655" cy="538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Конструктор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Фанкластик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является  самостоятельным средством развивающего обучения и наиболее предпочтительным наглядным 3D пособием.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Фанкластик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открывает ребёнку новый мир, предоставляет возможность в процессе работы приобретать такие социальные качества как любознательность, активность, самостоятельность, ответственность, взаимопонимание, навыки продуктивного сотрудничества, повышения самооценки через осознание «я умею, я могу», настроя на позитивный лад, снятия эмоционального и мышечного напряжения.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94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B89BB-3665-44AC-A265-D1776A529AD5}"/>
              </a:ext>
            </a:extLst>
          </p:cNvPr>
          <p:cNvSpPr txBox="1"/>
          <p:nvPr/>
        </p:nvSpPr>
        <p:spPr>
          <a:xfrm>
            <a:off x="1450108" y="230909"/>
            <a:ext cx="10326255" cy="1872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«Воздушный лабиринт»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азвивает речевое дыхание и формирует воздушную струю у детей, развивает внимательность и координацию.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игра подходит для детей 4-7 лет при самостоятельной или совместной деятельности воспитателя и ребенка.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F7BEAC-3F26-4E46-B95A-B08196DAE0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4" y="2262909"/>
            <a:ext cx="7610763" cy="4364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62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A39208-1D41-4B19-B242-B42080C594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554182"/>
            <a:ext cx="4756728" cy="4387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863D6A-F6EF-493B-BFD1-102A466BC2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8" y="1122363"/>
            <a:ext cx="5467927" cy="5296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67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5AD3B-46B6-49FC-A8B2-083460635318}"/>
              </a:ext>
            </a:extLst>
          </p:cNvPr>
          <p:cNvSpPr txBox="1"/>
          <p:nvPr/>
        </p:nvSpPr>
        <p:spPr>
          <a:xfrm>
            <a:off x="683492" y="129309"/>
            <a:ext cx="11120582" cy="1422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Фанкигол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азвивает у детей реакцию и координацию движений, мелкую моторику рук, тренирует концентрацию внимания.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0C0CB6-AA41-455F-939F-DC8C2B04DA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82" y="1681252"/>
            <a:ext cx="7813963" cy="4784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09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ACBCAE-EB77-4E0B-B8C0-88845CBC2F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2" y="2549236"/>
            <a:ext cx="4932219" cy="3666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64CD05-B40F-4729-A233-27DAD77B17B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581892"/>
            <a:ext cx="5320145" cy="3897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85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0ADB99-8C44-4441-A2B7-4A7035D49A8B}"/>
              </a:ext>
            </a:extLst>
          </p:cNvPr>
          <p:cNvSpPr txBox="1"/>
          <p:nvPr/>
        </p:nvSpPr>
        <p:spPr>
          <a:xfrm>
            <a:off x="369455" y="138546"/>
            <a:ext cx="10700327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3.Игра «Кто быстрее?»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Игра на развитие внимания, памяти. Закрепляет представление о цвете, развивает умение выполнять задания на скорость, ориентировку в пространстве.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Эта игра подходит для детей 3-7 лет при самостоятельной и совместной деятельности воспитателя и ребенка. В игре могут участвовать от 2х детей и более.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1D234E-C46F-4BDF-B667-9E5AD8BC24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6" y="2281382"/>
            <a:ext cx="7897090" cy="429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74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35FDD-18A5-4BB7-A95C-149809CE47DD}"/>
              </a:ext>
            </a:extLst>
          </p:cNvPr>
          <p:cNvSpPr txBox="1"/>
          <p:nvPr/>
        </p:nvSpPr>
        <p:spPr>
          <a:xfrm>
            <a:off x="1330036" y="277091"/>
            <a:ext cx="10270837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4.Игра «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Шисима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Настольная логическая игра для двух игроков. Игрокам предстоит выстроить 3 детали своего цвета в ряд, проходящий через центр.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Игра предназначена для детей 6-7 лет, при самостоятельной или совместной деятельности воспитателя и ребенка.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9B2044-56C6-4F96-9706-5E0545E157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364510"/>
            <a:ext cx="7379855" cy="421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62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C157-9C2C-4C88-B1DF-1D8BE93B6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230EFF-8154-4890-9398-9A82DFAD5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7284CD-4BE5-4967-8660-B15DA8EB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45"/>
                    </a14:imgEffect>
                    <a14:imgEffect>
                      <a14:saturation sat="70000"/>
                    </a14:imgEffect>
                    <a14:imgEffect>
                      <a14:brightnessContrast bright="3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687" y="0"/>
            <a:ext cx="1609363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975316-6DE7-40E3-815F-974876DDE8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45" y="600365"/>
            <a:ext cx="4950691" cy="3768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79585-B0E4-4FBE-8D00-A0BE860152F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6" y="2503055"/>
            <a:ext cx="4819939" cy="3852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43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271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Detskiy_Sad#2</dc:creator>
  <cp:lastModifiedBy>user</cp:lastModifiedBy>
  <cp:revision>12</cp:revision>
  <dcterms:created xsi:type="dcterms:W3CDTF">2024-02-10T14:51:56Z</dcterms:created>
  <dcterms:modified xsi:type="dcterms:W3CDTF">2024-02-27T16:33:57Z</dcterms:modified>
</cp:coreProperties>
</file>