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570" y="1361056"/>
            <a:ext cx="9333230" cy="2286000"/>
          </a:xfrm>
        </p:spPr>
        <p:txBody>
          <a:bodyPr/>
          <a:lstStyle/>
          <a:p>
            <a:pPr algn="ctr"/>
            <a:r>
              <a:rPr lang="ru-RU" altLang="en-US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Дидактические </a:t>
            </a:r>
            <a:r>
              <a:rPr lang="ru-RU" altLang="en-US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игры с использованием современного конструктора </a:t>
            </a:r>
            <a:br>
              <a:rPr lang="ru-RU" altLang="en-US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altLang="en-US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«</a:t>
            </a:r>
            <a:r>
              <a:rPr lang="ru-RU" altLang="en-US" dirty="0" err="1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Фанкластик</a:t>
            </a:r>
            <a:r>
              <a:rPr lang="ru-RU" altLang="en-US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» в детском саду.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3140" y="5121855"/>
            <a:ext cx="2433320" cy="1387302"/>
          </a:xfrm>
        </p:spPr>
        <p:txBody>
          <a:bodyPr/>
          <a:lstStyle/>
          <a:p>
            <a:r>
              <a:rPr lang="ru-RU" altLang="en-US" sz="24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Воспитатели:</a:t>
            </a:r>
          </a:p>
          <a:p>
            <a:r>
              <a:rPr lang="ru-RU" altLang="en-US" sz="24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Ростова В.В.</a:t>
            </a:r>
          </a:p>
          <a:p>
            <a:r>
              <a:rPr lang="ru-RU" altLang="en-US" sz="24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Пряхина О.Р.</a:t>
            </a:r>
          </a:p>
          <a:p>
            <a:endParaRPr lang="ru-RU" altLang="en-US" sz="2400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endParaRPr lang="ru-RU" altLang="en-US" sz="2400" dirty="0"/>
          </a:p>
          <a:p>
            <a:endParaRPr lang="ru-RU" altLang="en-US" sz="2400" dirty="0"/>
          </a:p>
          <a:p>
            <a:endParaRPr lang="ru-RU" altLang="en-US" sz="2400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02815" y="459740"/>
            <a:ext cx="7785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Муниципальное дошкольное образовательное учреждение «Детский сад комбинированного вида №2» г.о. Самара</a:t>
            </a:r>
          </a:p>
        </p:txBody>
      </p:sp>
      <p:pic>
        <p:nvPicPr>
          <p:cNvPr id="10246" name="Picture 6" descr="https://www.toybytoy.com/file/0028/6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90" y="3674852"/>
            <a:ext cx="8967926" cy="2941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79425" y="248285"/>
            <a:ext cx="10972800" cy="6156325"/>
          </a:xfrm>
        </p:spPr>
        <p:txBody>
          <a:bodyPr/>
          <a:lstStyle/>
          <a:p>
            <a:pPr marL="0" indent="0">
              <a:buNone/>
            </a:pPr>
            <a:r>
              <a:rPr lang="ru-RU" altLang="en-US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Дидактические игры с использованием конструктора «Фанкластик» способствуют:</a:t>
            </a:r>
          </a:p>
          <a:p>
            <a:pPr marL="0" indent="0">
              <a:buNone/>
            </a:pP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1) развитию у детей сенсорных представлений, поскольку используются детали разной формы, окрашенные в основные цвета;</a:t>
            </a:r>
          </a:p>
          <a:p>
            <a:pPr marL="0" indent="0">
              <a:buNone/>
            </a:pP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2) развитию и совершенствованию высших психических функций, делается упор на развитие мыслительных процессов: анализ, синтез, классификация, обобщение;</a:t>
            </a:r>
          </a:p>
          <a:p>
            <a:pPr marL="0" indent="0">
              <a:buNone/>
            </a:pP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3) тренировке пальцев кистей рук, что очень важно для развития мелкой моторики руки и в дальнейшем поможет подготовить руку ребенка к письму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 descr="C:\Users\лгрплопи\Desktop\конкурс\для видео\Слайд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0310" y="521970"/>
            <a:ext cx="6798310" cy="50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1" descr="C:\Users\лгрплопи\Desktop\конкурс\20210201_1617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40000">
            <a:off x="8759825" y="2768600"/>
            <a:ext cx="2799080" cy="373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 descr="C:\Users\лгрплопи\Desktop\конкурс\20210201_161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20000">
            <a:off x="605790" y="3107055"/>
            <a:ext cx="2528570" cy="337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 descr="C:\Users\лгрплопи\Desktop\конкурс\для видео\Слайд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620" y="1211580"/>
            <a:ext cx="6888480" cy="516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 descr="C:\Users\лгрплопи\Desktop\конкурс\20210201_163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5400" y="502920"/>
            <a:ext cx="3937635" cy="295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лгрплопи\Desktop\конкурс\20210201_173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5400" y="3566160"/>
            <a:ext cx="4039870" cy="302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2" descr="C:\Users\лгрплопи\Desktop\конкурс\для видео\Слайд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555" y="433705"/>
            <a:ext cx="8265795" cy="620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C:\Users\лгрплопи\Desktop\конкурс\для видео\Слайд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85" y="1447800"/>
            <a:ext cx="7010400" cy="525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3" descr="C:\Users\лгрплопи\Desktop\конкурс\20210201_1725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030" y="3524250"/>
            <a:ext cx="3915410" cy="293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4" descr="C:\Users\лгрплопи\Desktop\конкурс\20210201_172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030" y="299720"/>
            <a:ext cx="3797300" cy="284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5" descr="C:\Users\лгрплопи\Desktop\конкурс\для видео\Слайд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2110" y="476885"/>
            <a:ext cx="8151495" cy="611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966823" y="1522970"/>
            <a:ext cx="8962845" cy="279527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Спасибо </a:t>
            </a:r>
            <a:r>
              <a:rPr lang="ru-RU" alt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за внимание</a:t>
            </a:r>
            <a:r>
              <a:rPr lang="ru-RU" alt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pic>
        <p:nvPicPr>
          <p:cNvPr id="1026" name="Picture 2" descr="http://kostroma-open.info/img2015/20150806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883" y="2777706"/>
            <a:ext cx="5934675" cy="380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SimSun</vt:lpstr>
      <vt:lpstr>Arial</vt:lpstr>
      <vt:lpstr>Times New Roman</vt:lpstr>
      <vt:lpstr>Blue Waves</vt:lpstr>
      <vt:lpstr>Дидактические игры с использованием современного конструктора  «Фанкластик» в детском саду.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Дидагтические игры с использованием современного конструктора  «Фанкластик» в детском саду.</dc:title>
  <dc:creator/>
  <cp:lastModifiedBy>user</cp:lastModifiedBy>
  <cp:revision>8</cp:revision>
  <dcterms:created xsi:type="dcterms:W3CDTF">2021-05-13T05:13:31Z</dcterms:created>
  <dcterms:modified xsi:type="dcterms:W3CDTF">2025-01-15T08:24:22Z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