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0C0C"/>
    <a:srgbClr val="E7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77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3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29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04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71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88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25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11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321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16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4DD33-45D8-46ED-A785-18A9A4D190C3}" type="datetimeFigureOut">
              <a:rPr lang="ru-RU" smtClean="0"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37E8D-061A-4D41-802E-3BC5733C3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36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5820954"/>
            <a:ext cx="10310949" cy="1175591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 познавательные игры детям</a:t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теме:</a:t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«Самарский театр оперы и балета»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3999" y="119744"/>
            <a:ext cx="9727475" cy="1121228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  <a:tabLst>
                <a:tab pos="5940425" algn="r"/>
              </a:tabLst>
            </a:pPr>
            <a:r>
              <a:rPr lang="ru-RU" sz="20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  <a:endParaRPr lang="ru-RU" sz="2000" dirty="0" smtClean="0">
              <a:solidFill>
                <a:srgbClr val="00000A"/>
              </a:solidFill>
              <a:effectLst/>
              <a:latin typeface="Calibri" panose="020F0502020204030204" pitchFamily="34" charset="0"/>
              <a:ea typeface="DejaVu Sans"/>
            </a:endParaRPr>
          </a:p>
          <a:p>
            <a:pPr>
              <a:lnSpc>
                <a:spcPct val="105000"/>
              </a:lnSpc>
              <a:spcBef>
                <a:spcPts val="0"/>
              </a:spcBef>
              <a:tabLst>
                <a:tab pos="5940425" algn="r"/>
              </a:tabLst>
            </a:pPr>
            <a:r>
              <a:rPr lang="ru-RU" sz="20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сад комбинированного вида № 2» городского округа Самара</a:t>
            </a:r>
            <a:endParaRPr lang="ru-RU" sz="2000" dirty="0" smtClean="0">
              <a:solidFill>
                <a:srgbClr val="00000A"/>
              </a:solidFill>
              <a:effectLst/>
              <a:latin typeface="Calibri" panose="020F0502020204030204" pitchFamily="34" charset="0"/>
              <a:ea typeface="DejaVu Sans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60278" y="5678137"/>
            <a:ext cx="31722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Педагоги: Черная Н.С.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Прокофьева Е.В.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Чернова А.С.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942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130" b="95185" l="66615" r="98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465" t="-537"/>
          <a:stretch/>
        </p:blipFill>
        <p:spPr>
          <a:xfrm>
            <a:off x="9425120" y="-104126"/>
            <a:ext cx="2984522" cy="50330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35334" y="2763579"/>
            <a:ext cx="91820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закрепить знания о профессиях театра.</a:t>
            </a:r>
          </a:p>
          <a:p>
            <a:pPr indent="457200" algn="just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с изображением определенной профессии в театре. </a:t>
            </a:r>
          </a:p>
          <a:p>
            <a:pPr indent="457200" algn="just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игры: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по очереди достают карточку и показывают остальным, в кого он превратился без слов. Другие отгадывают, затем следующий достает карточку с профессией и т.д.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20537" y="443345"/>
            <a:ext cx="64307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rgbClr val="520C0C"/>
                  </a:solidFill>
                  <a:prstDash val="solid"/>
                </a:ln>
                <a:solidFill>
                  <a:srgbClr val="E71F20"/>
                </a:solidFill>
                <a:effectLst/>
              </a:rPr>
              <a:t>Дидактическая игра </a:t>
            </a:r>
          </a:p>
          <a:p>
            <a:pPr algn="ctr"/>
            <a:r>
              <a:rPr lang="ru-RU" sz="5400" b="1" cap="none" spc="0" dirty="0" smtClean="0">
                <a:ln w="22225">
                  <a:solidFill>
                    <a:srgbClr val="520C0C"/>
                  </a:solidFill>
                  <a:prstDash val="solid"/>
                </a:ln>
                <a:solidFill>
                  <a:srgbClr val="E71F20"/>
                </a:solidFill>
                <a:effectLst/>
              </a:rPr>
              <a:t>«Превратись в…»</a:t>
            </a:r>
            <a:endParaRPr lang="ru-RU" sz="5400" b="1" cap="none" spc="0" dirty="0">
              <a:ln w="22225">
                <a:solidFill>
                  <a:srgbClr val="520C0C"/>
                </a:solidFill>
                <a:prstDash val="solid"/>
              </a:ln>
              <a:solidFill>
                <a:srgbClr val="E71F2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7515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130" b="95185" l="66615" r="98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465" t="-537"/>
          <a:stretch/>
        </p:blipFill>
        <p:spPr>
          <a:xfrm>
            <a:off x="10276209" y="-225429"/>
            <a:ext cx="2224452" cy="37512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06388" y="1863034"/>
            <a:ext cx="918204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закреплять умение устанавливать отношения между объектами и людьми, работающими на этих объектах; развивать умение анализировать свой ответ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карточек с изображением наиболее значимых предметов, подходящих к театральной профессии и 10 карточек с изображением людей разных профессий, работающих в Самарском театре оперы и балета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арточки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изображением предметов педагог раздает детям. Ведущий берет по одной карточке с изображением людей разных профессий и показывает другим игрокам. У кого есть предмет, подходящий к этой профессии должен отдать его. Кто быстрее закончит подбор карточек выигрывает.</a:t>
            </a:r>
          </a:p>
          <a:p>
            <a:pPr lvl="0" indent="457200" algn="just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игре могут принимать участие 2-3 человека.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95601" y="-104126"/>
            <a:ext cx="66461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22225">
                  <a:solidFill>
                    <a:srgbClr val="520C0C"/>
                  </a:solidFill>
                  <a:prstDash val="solid"/>
                </a:ln>
                <a:solidFill>
                  <a:srgbClr val="E71F2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Дидактическая игра </a:t>
            </a:r>
          </a:p>
          <a:p>
            <a:pPr lvl="0" algn="ctr"/>
            <a:r>
              <a:rPr lang="ru-RU" sz="5400" b="1" dirty="0">
                <a:ln w="22225">
                  <a:solidFill>
                    <a:srgbClr val="520C0C"/>
                  </a:solidFill>
                  <a:prstDash val="solid"/>
                </a:ln>
                <a:solidFill>
                  <a:srgbClr val="E71F20"/>
                </a:solidFill>
              </a:rPr>
              <a:t>«Найди пару»</a:t>
            </a:r>
            <a:endParaRPr kumimoji="0" lang="ru-RU" sz="5400" b="1" i="0" u="none" strike="noStrike" kern="1200" cap="none" spc="0" normalizeH="0" baseline="0" noProof="0" dirty="0" smtClean="0">
              <a:ln w="22225">
                <a:solidFill>
                  <a:srgbClr val="520C0C"/>
                </a:solidFill>
                <a:prstDash val="solid"/>
              </a:ln>
              <a:solidFill>
                <a:srgbClr val="E71F2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013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130" b="95185" l="66615" r="98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465" t="-537"/>
          <a:stretch/>
        </p:blipFill>
        <p:spPr>
          <a:xfrm>
            <a:off x="9648553" y="-311945"/>
            <a:ext cx="2984522" cy="50330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58767" y="2306379"/>
            <a:ext cx="918204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закрепить знания о театре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457200" algn="just"/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с изображением предметов театра и предметов, не относящихся к театру. Например: партер, балкон, амфитеатр, кран; фойе, буфет, вагон, оркестровая яма и т.д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457200" algn="just"/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игры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Ребята делятся на команды. Первой и второй команде ведущий раздает по 4 карточки (на трех карточках предметы, относящиеся к театру, а на четвертой нет). Ребятам надо найти карточку, которая не относится к театру и объяснить свой выбор.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34392" y="0"/>
            <a:ext cx="64307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22225">
                  <a:solidFill>
                    <a:srgbClr val="520C0C"/>
                  </a:solidFill>
                  <a:prstDash val="solid"/>
                </a:ln>
                <a:solidFill>
                  <a:srgbClr val="E71F2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Дидактическая игра </a:t>
            </a:r>
          </a:p>
          <a:p>
            <a:pPr lvl="0" algn="ctr"/>
            <a:r>
              <a:rPr lang="ru-RU" sz="5400" b="1" dirty="0">
                <a:ln w="22225">
                  <a:solidFill>
                    <a:srgbClr val="520C0C"/>
                  </a:solidFill>
                  <a:prstDash val="solid"/>
                </a:ln>
                <a:solidFill>
                  <a:srgbClr val="E71F20"/>
                </a:solidFill>
              </a:rPr>
              <a:t>«Убери лишнее»</a:t>
            </a:r>
            <a:endParaRPr kumimoji="0" lang="ru-RU" sz="5400" b="1" i="0" u="none" strike="noStrike" kern="1200" cap="none" spc="0" normalizeH="0" baseline="0" noProof="0" dirty="0" smtClean="0">
              <a:ln w="22225">
                <a:solidFill>
                  <a:srgbClr val="520C0C"/>
                </a:solidFill>
                <a:prstDash val="solid"/>
              </a:ln>
              <a:solidFill>
                <a:srgbClr val="E71F2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791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130" b="95185" l="66615" r="98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465" t="-537"/>
          <a:stretch/>
        </p:blipFill>
        <p:spPr>
          <a:xfrm>
            <a:off x="9425120" y="-104126"/>
            <a:ext cx="2984522" cy="50330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1805" y="2516326"/>
            <a:ext cx="9182047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внимание и память детей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457200" algn="just"/>
            <a:endParaRPr lang="ru-RU" sz="105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Материал: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набор карточек с изображением предметов в театре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457200" algn="just"/>
            <a:endParaRPr lang="ru-RU" sz="105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игры: 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столе ведущий раскладывает карточки и предлагает детям внимательно посмотреть и запомнить, какие карточки на столе. Затем ведущий предлагает детям отвернуться и убирает одну карточку. Игроки должны догадаться и сказать чего не стало. Тот, кто отгадал первым, становится ведущим.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20537" y="443345"/>
            <a:ext cx="64307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22225">
                  <a:solidFill>
                    <a:srgbClr val="520C0C"/>
                  </a:solidFill>
                  <a:prstDash val="solid"/>
                </a:ln>
                <a:solidFill>
                  <a:srgbClr val="E71F2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Дидактическая игра </a:t>
            </a:r>
          </a:p>
          <a:p>
            <a:pPr lvl="0" algn="ctr"/>
            <a:r>
              <a:rPr lang="ru-RU" sz="5400" b="1" dirty="0">
                <a:ln w="22225">
                  <a:solidFill>
                    <a:srgbClr val="520C0C"/>
                  </a:solidFill>
                  <a:prstDash val="solid"/>
                </a:ln>
                <a:solidFill>
                  <a:srgbClr val="E71F20"/>
                </a:solidFill>
              </a:rPr>
              <a:t>«Что пропало?»</a:t>
            </a:r>
            <a:endParaRPr kumimoji="0" lang="ru-RU" sz="5400" b="1" i="0" u="none" strike="noStrike" kern="1200" cap="none" spc="0" normalizeH="0" baseline="0" noProof="0" dirty="0" smtClean="0">
              <a:ln w="22225">
                <a:solidFill>
                  <a:srgbClr val="520C0C"/>
                </a:solidFill>
                <a:prstDash val="solid"/>
              </a:ln>
              <a:solidFill>
                <a:srgbClr val="E71F2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21499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371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DejaVu Sans</vt:lpstr>
      <vt:lpstr>Times New Roman</vt:lpstr>
      <vt:lpstr>Тема Office</vt:lpstr>
      <vt:lpstr>Дидактические и познавательные игры детям  по теме:  «Самарский театр оперы и балета»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Дидактические и познавательные игры детям  по теме:  «Самарский театр оперы и балета»</dc:title>
  <dc:creator>Admin</dc:creator>
  <cp:lastModifiedBy>Admin</cp:lastModifiedBy>
  <cp:revision>4</cp:revision>
  <dcterms:created xsi:type="dcterms:W3CDTF">2022-10-16T16:23:44Z</dcterms:created>
  <dcterms:modified xsi:type="dcterms:W3CDTF">2022-10-16T17:18:33Z</dcterms:modified>
</cp:coreProperties>
</file>