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8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3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7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0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6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0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7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21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0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7917-8B52-4E4F-AD20-F77F9661714D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3FC8-BB9C-4CFA-A29C-70F202045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62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965036"/>
            <a:ext cx="10310949" cy="23876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 познавательные игры детям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теме: 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«Куйбышев – запасная столица»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3999" y="119744"/>
            <a:ext cx="9727475" cy="1121228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tabLst>
                <a:tab pos="5940425" algn="r"/>
              </a:tabLst>
            </a:pPr>
            <a:r>
              <a:rPr lang="ru-RU" sz="2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endParaRPr lang="ru-RU" sz="2000" dirty="0" smtClean="0">
              <a:solidFill>
                <a:srgbClr val="00000A"/>
              </a:solidFill>
              <a:effectLst/>
              <a:latin typeface="Calibri" panose="020F0502020204030204" pitchFamily="34" charset="0"/>
              <a:ea typeface="DejaVu San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tabLst>
                <a:tab pos="5940425" algn="r"/>
              </a:tabLst>
            </a:pPr>
            <a:r>
              <a:rPr lang="ru-RU" sz="2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сад комбинированного вида № 2» городского округа Самара</a:t>
            </a:r>
            <a:endParaRPr lang="ru-RU" sz="2000" dirty="0" smtClean="0">
              <a:solidFill>
                <a:srgbClr val="00000A"/>
              </a:solidFill>
              <a:effectLst/>
              <a:latin typeface="Calibri" panose="020F0502020204030204" pitchFamily="34" charset="0"/>
              <a:ea typeface="DejaVu Sans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9515" y="5678137"/>
            <a:ext cx="330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Педагоги: Черная Н.С.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Прокофьева Е.В.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Чернова А.С.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31" b="77734" l="26208" r="59078">
                        <a14:foregroundMark x1="51391" y1="43229" x2="51391" y2="43229"/>
                        <a14:foregroundMark x1="34480" y1="47135" x2="34480" y2="47135"/>
                        <a14:foregroundMark x1="39385" y1="21484" x2="39385" y2="21484"/>
                        <a14:foregroundMark x1="40922" y1="22396" x2="40922" y2="22396"/>
                        <a14:foregroundMark x1="41581" y1="25260" x2="41581" y2="25260"/>
                        <a14:foregroundMark x1="42972" y1="22396" x2="42972" y2="22396"/>
                        <a14:foregroundMark x1="44217" y1="22526" x2="44217" y2="22526"/>
                        <a14:foregroundMark x1="43704" y1="25651" x2="43704" y2="25651"/>
                        <a14:foregroundMark x1="37335" y1="22786" x2="37335" y2="22786"/>
                        <a14:foregroundMark x1="36018" y1="23177" x2="36018" y2="23177"/>
                        <a14:foregroundMark x1="37335" y1="25000" x2="37335" y2="25000"/>
                        <a14:foregroundMark x1="45315" y1="23307" x2="45315" y2="23307"/>
                        <a14:foregroundMark x1="45974" y1="48828" x2="45974" y2="48828"/>
                        <a14:foregroundMark x1="48170" y1="48958" x2="48170" y2="48958"/>
                        <a14:foregroundMark x1="49780" y1="49870" x2="49780" y2="49870"/>
                        <a14:foregroundMark x1="53294" y1="49219" x2="53294" y2="49219"/>
                        <a14:foregroundMark x1="43631" y1="48047" x2="43631" y2="48047"/>
                        <a14:foregroundMark x1="40849" y1="48177" x2="40849" y2="48177"/>
                        <a14:foregroundMark x1="37994" y1="48958" x2="37994" y2="48958"/>
                        <a14:foregroundMark x1="32138" y1="44271" x2="32138" y2="44271"/>
                        <a14:foregroundMark x1="34041" y1="44010" x2="34041" y2="44010"/>
                        <a14:foregroundMark x1="35286" y1="44010" x2="35286" y2="44010"/>
                        <a14:foregroundMark x1="38507" y1="44010" x2="38507" y2="44010"/>
                        <a14:foregroundMark x1="39165" y1="44271" x2="39165" y2="44271"/>
                        <a14:foregroundMark x1="41728" y1="44531" x2="41728" y2="44531"/>
                        <a14:foregroundMark x1="43485" y1="44661" x2="43485" y2="44661"/>
                        <a14:foregroundMark x1="45534" y1="44531" x2="45534" y2="44531"/>
                        <a14:foregroundMark x1="30161" y1="68099" x2="30161" y2="68099"/>
                        <a14:foregroundMark x1="30307" y1="68229" x2="30307" y2="68229"/>
                        <a14:foregroundMark x1="29209" y1="67448" x2="29209" y2="67448"/>
                        <a14:foregroundMark x1="32870" y1="61849" x2="32870" y2="61849"/>
                        <a14:foregroundMark x1="35505" y1="68099" x2="35505" y2="68099"/>
                        <a14:foregroundMark x1="33821" y1="72656" x2="33821" y2="72656"/>
                        <a14:foregroundMark x1="38726" y1="68099" x2="38726" y2="68099"/>
                        <a14:foregroundMark x1="38287" y1="61849" x2="38287" y2="61849"/>
                        <a14:foregroundMark x1="49048" y1="67578" x2="49048" y2="67578"/>
                        <a14:foregroundMark x1="47584" y1="29948" x2="47584" y2="29948"/>
                      </a14:backgroundRemoval>
                    </a14:imgEffect>
                  </a14:imgLayer>
                </a14:imgProps>
              </a:ext>
            </a:extLst>
          </a:blip>
          <a:srcRect l="26468" t="19441" r="44626" b="48610"/>
          <a:stretch/>
        </p:blipFill>
        <p:spPr>
          <a:xfrm>
            <a:off x="-41565" y="4462771"/>
            <a:ext cx="3920837" cy="223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1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34155" y="0"/>
            <a:ext cx="7806817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Дидактическая игра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«Расскажи, что знаешь?»</a:t>
            </a:r>
            <a:endParaRPr lang="ru-RU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D98417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783" y="2119744"/>
            <a:ext cx="1037705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закрепить знания детей об истории нашего города. </a:t>
            </a:r>
          </a:p>
          <a:p>
            <a:pPr indent="457200" algn="just">
              <a:spcAft>
                <a:spcPts val="0"/>
              </a:spcAft>
            </a:pP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Материал: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карточки-10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шт. с изображением известных мест и лиц в городе Куйбышев во время ВОВ, 2 доски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игры: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Дети делятся на 2 команды. Каждая команда берет со стола  по 5 карточек с изображением известных мест и людей в городе, которые были эвакуированы в город Куйбышев. Первая команда вывешивает на доску одну фотографию, вторая команда должна рассказать об этом человеке либо месте. Пример: Одна команда вывешивает фотографию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Шостаковича,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вторая рассказывает о его заслугах в городе во время ВОВ. Затем вторая команда вывешивает фото – бункер Сталина и первая команда рассказывает, что им известно о бункере.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9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47447" y="0"/>
            <a:ext cx="8580234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«Найди правильное место»</a:t>
            </a:r>
            <a:endParaRPr kumimoji="0" lang="ru-RU" sz="5400" b="1" i="0" u="none" strike="noStrike" kern="1200" cap="none" spc="0" normalizeH="0" baseline="0" noProof="0" dirty="0" smtClean="0">
              <a:ln w="9525">
                <a:solidFill>
                  <a:prstClr val="black"/>
                </a:solidFill>
                <a:prstDash val="solid"/>
              </a:ln>
              <a:solidFill>
                <a:srgbClr val="D98417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783" y="2119744"/>
            <a:ext cx="103770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закреплять знания детей об объектах и известных лицах в городе Куйбышев в военные годы.</a:t>
            </a:r>
          </a:p>
          <a:p>
            <a:pPr lvl="0" indent="457200" algn="just"/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карточки – 1 поле (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шт.), 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которых изображены учреждения, военные объекты или участники событий в годы ВОВ. В центре карточки пустое поле для вложения правильной картинки.</a:t>
            </a:r>
          </a:p>
          <a:p>
            <a:pPr lvl="0" indent="457200" algn="just"/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игры: 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делятся на 2 команды по 5 человек. Первой команде раздаются 3 карточки и второй команде тоже 3 карточки. Каждой команде надо взять на столе правильную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картинку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вставить в пустое поле на карточке, к которому она подходит. Чья команда быстрее справится с заданием, та команда выигрывает.</a:t>
            </a:r>
          </a:p>
        </p:txBody>
      </p:sp>
    </p:spTree>
    <p:extLst>
      <p:ext uri="{BB962C8B-B14F-4D97-AF65-F5344CB8AC3E}">
        <p14:creationId xmlns:p14="http://schemas.microsoft.com/office/powerpoint/2010/main" val="222940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2164" y="0"/>
            <a:ext cx="6430799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«Собери самолет»</a:t>
            </a:r>
            <a:endParaRPr kumimoji="0" lang="ru-RU" sz="5400" b="1" i="0" u="none" strike="noStrike" kern="1200" cap="none" spc="0" normalizeH="0" baseline="0" noProof="0" dirty="0" smtClean="0">
              <a:ln w="9525">
                <a:solidFill>
                  <a:prstClr val="black"/>
                </a:solidFill>
                <a:prstDash val="solid"/>
              </a:ln>
              <a:solidFill>
                <a:srgbClr val="D98417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655" y="2895599"/>
            <a:ext cx="103770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закреплять знания детей о внешнем виде самолета ИЛ-2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пазлы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- 3 шт. с разным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изображением самолета ИЛ-2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игры: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собирает </a:t>
            </a: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пазл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самолета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ИЛ-2. Участвуют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1-3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ребенка. Каждому ребенку раздается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пазл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кто быстрее его соберет тот и победил.</a:t>
            </a:r>
          </a:p>
        </p:txBody>
      </p:sp>
    </p:spTree>
    <p:extLst>
      <p:ext uri="{BB962C8B-B14F-4D97-AF65-F5344CB8AC3E}">
        <p14:creationId xmlns:p14="http://schemas.microsoft.com/office/powerpoint/2010/main" val="378458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802" y="0"/>
            <a:ext cx="10163488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«Отгадай, о ком или о чем это?» </a:t>
            </a:r>
            <a:endParaRPr kumimoji="0" lang="ru-RU" sz="5400" b="1" i="0" u="none" strike="noStrike" kern="1200" cap="none" spc="0" normalizeH="0" baseline="0" noProof="0" dirty="0" smtClean="0">
              <a:ln w="9525">
                <a:solidFill>
                  <a:prstClr val="black"/>
                </a:solidFill>
                <a:prstDash val="solid"/>
              </a:ln>
              <a:solidFill>
                <a:srgbClr val="D98417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783" y="2119744"/>
            <a:ext cx="103770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знакомить детей с известными людьми и учреждениями, объектами, эвакуированными в город Куйбышев.</a:t>
            </a:r>
          </a:p>
          <a:p>
            <a:pPr lvl="0" indent="457200" algn="just"/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фотографии с изображением Д.Д. Шостаковича,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А.Толстого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Ю.Левитана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бункера Сталина, города Куйбышев, самолета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ИЛ-2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театра Оперы и балета.</a:t>
            </a:r>
          </a:p>
          <a:p>
            <a:pPr lvl="0" indent="457200" algn="just"/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игры:</a:t>
            </a:r>
          </a:p>
          <a:p>
            <a:pPr lvl="0" indent="45720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 рассказывает определенный факт о городе, объекте или человеке, а ребенок должен угадать, про что или о ком рассказывает ведущий. Если ребенок отвечает правильно, получает карточку с изображением ответа. Кто больше наберет карточек, тот и выиграл.</a:t>
            </a:r>
          </a:p>
        </p:txBody>
      </p:sp>
    </p:spTree>
    <p:extLst>
      <p:ext uri="{BB962C8B-B14F-4D97-AF65-F5344CB8AC3E}">
        <p14:creationId xmlns:p14="http://schemas.microsoft.com/office/powerpoint/2010/main" val="1647340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802" y="0"/>
            <a:ext cx="10163488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Вопросы к игре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«Отгадай, о ком или о чем это?»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0110" y="2064326"/>
            <a:ext cx="1037705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Город, который был назван запасной столицей СССР в годы Великой Отечественной войны? (</a:t>
            </a:r>
            <a:r>
              <a:rPr lang="ru-RU" sz="23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г.Куйбышев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Какой всемирно известный театр был эвакуирован в г. Куйбышев (Самара)?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(Государственный академический Большой театр Оперы и балета)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Специально для Главы СССР в Куйбышеве было построено секретное бомбоубежище. Как оно называется сейчас? (Бункер Сталина)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Какой самолет называли «летающий танк». Его памятник установлен на пересечении проспекта Кирова и Московского шоссе? (самолет ИЛ -2)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Этот диктор был эвакуирован в город Куйбышев и именно он объявил о начале войны (Юрий Левитан)</a:t>
            </a:r>
          </a:p>
          <a:p>
            <a:pPr lvl="0" indent="457200" algn="just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В Куйбышеве этот композитор написал Восьмую симфонию, которая прозвучала в конце 1942 года (Д. Шостакович).</a:t>
            </a:r>
          </a:p>
        </p:txBody>
      </p:sp>
    </p:spTree>
    <p:extLst>
      <p:ext uri="{BB962C8B-B14F-4D97-AF65-F5344CB8AC3E}">
        <p14:creationId xmlns:p14="http://schemas.microsoft.com/office/powerpoint/2010/main" val="415595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2164" y="0"/>
            <a:ext cx="6430799" cy="175432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>
              <a:defRPr/>
            </a:pPr>
            <a:r>
              <a:rPr lang="ru-RU" sz="5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D98417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«Что пропало?»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1783" y="2119744"/>
            <a:ext cx="103770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развивать внимание и память детей.</a:t>
            </a:r>
          </a:p>
          <a:p>
            <a:pPr lvl="0" indent="457200" algn="just">
              <a:defRPr/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набор карточек с изображением на которых изображены учреждения, военные объекты или участники событий в годы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>
              <a:defRPr/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игры: 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столе ведущий раскладывает карточки и предлагает детям внимательно посмотреть и запомнить, какие карточки на столе. Затем ведущий предлагает детям отвернуться и убирает одну карточку. Игроки должны догадаться и сказать чего не стало. Тот, кто отгадал первым, становится ведущим.</a:t>
            </a:r>
          </a:p>
        </p:txBody>
      </p:sp>
    </p:spTree>
    <p:extLst>
      <p:ext uri="{BB962C8B-B14F-4D97-AF65-F5344CB8AC3E}">
        <p14:creationId xmlns:p14="http://schemas.microsoft.com/office/powerpoint/2010/main" val="3113047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664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DejaVu Sans</vt:lpstr>
      <vt:lpstr>Times New Roman</vt:lpstr>
      <vt:lpstr>Тема Office</vt:lpstr>
      <vt:lpstr>Дидактические и познавательные игры детям  по теме:  «Куйбышев – запасная столица»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 познавательные игры детям  по теме:  «Куйбышев – запасная столица»</dc:title>
  <dc:creator>Admin</dc:creator>
  <cp:lastModifiedBy>Admin</cp:lastModifiedBy>
  <cp:revision>7</cp:revision>
  <dcterms:created xsi:type="dcterms:W3CDTF">2022-10-16T14:22:04Z</dcterms:created>
  <dcterms:modified xsi:type="dcterms:W3CDTF">2022-10-16T17:17:53Z</dcterms:modified>
</cp:coreProperties>
</file>