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3" r:id="rId3"/>
    <p:sldId id="260" r:id="rId4"/>
    <p:sldId id="257" r:id="rId5"/>
    <p:sldId id="258" r:id="rId6"/>
    <p:sldId id="259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81" d="100"/>
          <a:sy n="81" d="100"/>
        </p:scale>
        <p:origin x="917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44919-AAD7-4246-96D4-1A307EE8012F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A5607-8CD1-406F-AB51-B46F9FE6B61A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44919-AAD7-4246-96D4-1A307EE8012F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A5607-8CD1-406F-AB51-B46F9FE6B6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44919-AAD7-4246-96D4-1A307EE8012F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A5607-8CD1-406F-AB51-B46F9FE6B6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44919-AAD7-4246-96D4-1A307EE8012F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A5607-8CD1-406F-AB51-B46F9FE6B61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44919-AAD7-4246-96D4-1A307EE8012F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A5607-8CD1-406F-AB51-B46F9FE6B6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44919-AAD7-4246-96D4-1A307EE8012F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A5607-8CD1-406F-AB51-B46F9FE6B61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44919-AAD7-4246-96D4-1A307EE8012F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A5607-8CD1-406F-AB51-B46F9FE6B61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44919-AAD7-4246-96D4-1A307EE8012F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A5607-8CD1-406F-AB51-B46F9FE6B6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44919-AAD7-4246-96D4-1A307EE8012F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A5607-8CD1-406F-AB51-B46F9FE6B6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44919-AAD7-4246-96D4-1A307EE8012F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A5607-8CD1-406F-AB51-B46F9FE6B61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F44919-AAD7-4246-96D4-1A307EE8012F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2A5607-8CD1-406F-AB51-B46F9FE6B61A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5F44919-AAD7-4246-96D4-1A307EE8012F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C2A5607-8CD1-406F-AB51-B46F9FE6B61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10.jpg"/><Relationship Id="rId7" Type="http://schemas.openxmlformats.org/officeDocument/2006/relationships/image" Target="../media/image14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jpg"/><Relationship Id="rId5" Type="http://schemas.openxmlformats.org/officeDocument/2006/relationships/image" Target="../media/image12.jpg"/><Relationship Id="rId10" Type="http://schemas.openxmlformats.org/officeDocument/2006/relationships/image" Target="../media/image17.jpeg"/><Relationship Id="rId4" Type="http://schemas.openxmlformats.org/officeDocument/2006/relationships/image" Target="../media/image11.jpeg"/><Relationship Id="rId9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tint val="94000"/>
                <a:satMod val="160000"/>
                <a:lumMod val="160000"/>
              </a:schemeClr>
            </a:gs>
            <a:gs pos="42000">
              <a:schemeClr val="bg2">
                <a:tint val="94000"/>
                <a:shade val="94000"/>
                <a:satMod val="160000"/>
                <a:lumMod val="130000"/>
              </a:schemeClr>
            </a:gs>
            <a:gs pos="100000">
              <a:schemeClr val="bg2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Monotype Corsiva" pitchFamily="66" charset="0"/>
              </a:rPr>
              <a:t>Педагог: Пряхина Ольга </a:t>
            </a:r>
            <a:r>
              <a:rPr lang="ru-RU" b="1" dirty="0" err="1">
                <a:solidFill>
                  <a:srgbClr val="FF0000"/>
                </a:solidFill>
                <a:latin typeface="Monotype Corsiva" pitchFamily="66" charset="0"/>
              </a:rPr>
              <a:t>Равильевна</a:t>
            </a:r>
            <a:endParaRPr lang="ru-RU" b="1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71600" y="1268760"/>
            <a:ext cx="7175351" cy="1793167"/>
          </a:xfrm>
        </p:spPr>
        <p:txBody>
          <a:bodyPr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Викторина «Страна Электричества»</a:t>
            </a:r>
          </a:p>
        </p:txBody>
      </p:sp>
      <p:pic>
        <p:nvPicPr>
          <p:cNvPr id="1026" name="Picture 2" descr="C:\Users\SAMSUNG\AppData\Local\Microsoft\Windows\Temporary Internet Files\Content.IE5\IUOULOY3\MC90044202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214431" y="1196752"/>
            <a:ext cx="1968450" cy="1901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SAMSUNG\AppData\Local\Microsoft\Windows\Temporary Internet Files\Content.IE5\L48MR5IO\MC900441382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804248" y="4437112"/>
            <a:ext cx="1080120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565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87824" y="2348880"/>
            <a:ext cx="5720423" cy="2376264"/>
          </a:xfrm>
        </p:spPr>
        <p:txBody>
          <a:bodyPr/>
          <a:lstStyle/>
          <a:p>
            <a:pPr algn="l"/>
            <a:r>
              <a:rPr lang="ru-RU" sz="2000" dirty="0"/>
              <a:t>Я – </a:t>
            </a:r>
            <a:r>
              <a:rPr lang="ru-RU" sz="2000" dirty="0" err="1"/>
              <a:t>Искрик</a:t>
            </a:r>
            <a:r>
              <a:rPr lang="ru-RU" sz="2000" dirty="0"/>
              <a:t>, луч Солнца. Я несу не только свет, но и радость людям, тепло и уют. </a:t>
            </a:r>
            <a:br>
              <a:rPr lang="ru-RU" sz="2000" dirty="0"/>
            </a:br>
            <a:r>
              <a:rPr lang="ru-RU" sz="2000" dirty="0"/>
              <a:t>Я расскажу вам, ребята,  где живет Электричество и как его надо беречь.  </a:t>
            </a:r>
          </a:p>
        </p:txBody>
      </p:sp>
      <p:pic>
        <p:nvPicPr>
          <p:cNvPr id="4" name="Picture 2" descr="C:\Users\SAMSUNG\AppData\Local\Microsoft\Windows\Temporary Internet Files\Content.IE5\IUOULOY3\MC900442026[1].wmf"/>
          <p:cNvPicPr>
            <a:picLocks noGrp="1" noChangeAspect="1" noChangeArrowheads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971600" y="1412776"/>
            <a:ext cx="2160240" cy="3096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5364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476672"/>
            <a:ext cx="2578075" cy="25780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3592039"/>
            <a:ext cx="2407816" cy="180586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3560570"/>
            <a:ext cx="2293723" cy="183428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496017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/>
              <a:t>Источник   тока.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908720"/>
            <a:ext cx="3346450" cy="2978423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6" name="Объект 5"/>
          <p:cNvPicPr>
            <a:picLocks noGrp="1" noChangeAspect="1"/>
          </p:cNvPicPr>
          <p:nvPr>
            <p:ph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5025" y="908720"/>
            <a:ext cx="3346450" cy="295232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10009863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4725144"/>
            <a:ext cx="6512511" cy="1143000"/>
          </a:xfrm>
        </p:spPr>
        <p:txBody>
          <a:bodyPr/>
          <a:lstStyle/>
          <a:p>
            <a:pPr algn="l"/>
            <a:r>
              <a:rPr lang="ru-RU" sz="2400" dirty="0"/>
              <a:t>По проводам ток поступает в квартиры.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0328" y="731838"/>
            <a:ext cx="4626143" cy="3475037"/>
          </a:xfrm>
        </p:spPr>
      </p:pic>
    </p:spTree>
    <p:extLst>
      <p:ext uri="{BB962C8B-B14F-4D97-AF65-F5344CB8AC3E}">
        <p14:creationId xmlns:p14="http://schemas.microsoft.com/office/powerpoint/2010/main" val="2236080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2492896"/>
            <a:ext cx="2088091" cy="1566068"/>
          </a:xfr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8516" y="967817"/>
            <a:ext cx="1730698" cy="140348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7536" y="605301"/>
            <a:ext cx="1779290" cy="126603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2535932"/>
            <a:ext cx="1571625" cy="11811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442" y="3717032"/>
            <a:ext cx="2120772" cy="150110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050" name="Picture 2" descr="C:\Users\SAMSUNG\AppData\Local\Microsoft\Windows\Temporary Internet Files\Content.IE5\IUOULOY3\MC900439805[1]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13934">
            <a:off x="5439555" y="2626764"/>
            <a:ext cx="1155576" cy="1155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SAMSUNG\AppData\Local\Microsoft\Windows\Temporary Internet Files\Content.IE5\IUOULOY3\MC900439805[1]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1071706"/>
            <a:ext cx="1299592" cy="1299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Users\SAMSUNG\AppData\Local\Microsoft\Windows\Temporary Internet Files\Content.IE5\IUOULOY3\MC900439805[1]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699792" y="1242469"/>
            <a:ext cx="1216291" cy="1692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Users\SAMSUNG\AppData\Local\Microsoft\Windows\Temporary Internet Files\Content.IE5\IUOULOY3\MC900439805[1]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701116" flipV="1">
            <a:off x="2485302" y="2830156"/>
            <a:ext cx="651692" cy="940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SAMSUNG\AppData\Local\Microsoft\Windows\Temporary Internet Files\Content.IE5\IUOULOY3\MC900439805[1].pn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2692394" flipH="1">
            <a:off x="4243019" y="4191106"/>
            <a:ext cx="716632" cy="5573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1756" y="4653136"/>
            <a:ext cx="1906753" cy="13716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0" name="TextBox 9"/>
          <p:cNvSpPr txBox="1"/>
          <p:nvPr/>
        </p:nvSpPr>
        <p:spPr>
          <a:xfrm>
            <a:off x="1149562" y="5655404"/>
            <a:ext cx="33140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</a:rPr>
              <a:t>электроприборы</a:t>
            </a:r>
          </a:p>
        </p:txBody>
      </p:sp>
    </p:spTree>
    <p:extLst>
      <p:ext uri="{BB962C8B-B14F-4D97-AF65-F5344CB8AC3E}">
        <p14:creationId xmlns:p14="http://schemas.microsoft.com/office/powerpoint/2010/main" val="885934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2132856"/>
            <a:ext cx="3457797" cy="230519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9944" y="1268760"/>
            <a:ext cx="1808439" cy="432048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28900623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Берегите электричество!!!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1340768"/>
            <a:ext cx="4334991" cy="2664049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3144404222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Перспектива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Смокинг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72</TotalTime>
  <Words>62</Words>
  <Application>Microsoft Office PowerPoint</Application>
  <PresentationFormat>Экран (4:3)</PresentationFormat>
  <Paragraphs>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Constantia</vt:lpstr>
      <vt:lpstr>Garamond</vt:lpstr>
      <vt:lpstr>Georgia</vt:lpstr>
      <vt:lpstr>Monotype Corsiva</vt:lpstr>
      <vt:lpstr>Воздушный поток</vt:lpstr>
      <vt:lpstr>Викторина «Страна Электричества»</vt:lpstr>
      <vt:lpstr>Я – Искрик, луч Солнца. Я несу не только свет, но и радость людям, тепло и уют.  Я расскажу вам, ребята,  где живет Электричество и как его надо беречь.  </vt:lpstr>
      <vt:lpstr>Презентация PowerPoint</vt:lpstr>
      <vt:lpstr>Источник   тока.</vt:lpstr>
      <vt:lpstr>По проводам ток поступает в квартиры.</vt:lpstr>
      <vt:lpstr>Презентация PowerPoint</vt:lpstr>
      <vt:lpstr>Презентация PowerPoint</vt:lpstr>
      <vt:lpstr>Берегите электричество!!!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Викторина «Страна Электричества»</dc:title>
  <dc:creator>SAMSUNG</dc:creator>
  <cp:lastModifiedBy>Detskiy_Sad#2</cp:lastModifiedBy>
  <cp:revision>9</cp:revision>
  <dcterms:created xsi:type="dcterms:W3CDTF">2013-03-20T16:27:21Z</dcterms:created>
  <dcterms:modified xsi:type="dcterms:W3CDTF">2025-10-22T06:23:21Z</dcterms:modified>
</cp:coreProperties>
</file>