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57" r:id="rId4"/>
    <p:sldId id="259" r:id="rId5"/>
    <p:sldId id="258" r:id="rId6"/>
    <p:sldId id="267" r:id="rId7"/>
    <p:sldId id="263" r:id="rId8"/>
    <p:sldId id="268" r:id="rId9"/>
    <p:sldId id="262" r:id="rId10"/>
    <p:sldId id="264" r:id="rId11"/>
    <p:sldId id="266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7DA20-4276-476C-B325-E11B3B6A04CF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23420-CDF0-4584-AB81-B44105CF1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03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23420-CDF0-4584-AB81-B44105CF1E5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2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23420-CDF0-4584-AB81-B44105CF1E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40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774C-9BB5-4589-A97E-35DF8A9C6928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123-9B2E-4746-9585-A404DD0A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774C-9BB5-4589-A97E-35DF8A9C6928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123-9B2E-4746-9585-A404DD0A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6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774C-9BB5-4589-A97E-35DF8A9C6928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123-9B2E-4746-9585-A404DD0A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45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774C-9BB5-4589-A97E-35DF8A9C6928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123-9B2E-4746-9585-A404DD0A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15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774C-9BB5-4589-A97E-35DF8A9C6928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123-9B2E-4746-9585-A404DD0A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71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774C-9BB5-4589-A97E-35DF8A9C6928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123-9B2E-4746-9585-A404DD0A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53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774C-9BB5-4589-A97E-35DF8A9C6928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123-9B2E-4746-9585-A404DD0A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98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774C-9BB5-4589-A97E-35DF8A9C6928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123-9B2E-4746-9585-A404DD0A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71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774C-9BB5-4589-A97E-35DF8A9C6928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123-9B2E-4746-9585-A404DD0A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4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774C-9BB5-4589-A97E-35DF8A9C6928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123-9B2E-4746-9585-A404DD0A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95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774C-9BB5-4589-A97E-35DF8A9C6928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123-9B2E-4746-9585-A404DD0A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8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2774C-9BB5-4589-A97E-35DF8A9C6928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E0123-9B2E-4746-9585-A404DD0AD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7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hyperlink" Target="https://sad-2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52625" y="0"/>
            <a:ext cx="8286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Муниципальное бюджетное дошкольное образовательное учреждение «Детский сад комбинированного вида№ 2» городского округа Самара</a:t>
            </a:r>
            <a:endParaRPr lang="ru-RU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76128"/>
            <a:ext cx="1208116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Направление:</a:t>
            </a:r>
            <a:r>
              <a:rPr lang="ru-RU" sz="32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«Р</a:t>
            </a:r>
            <a:r>
              <a:rPr lang="ru-RU" sz="32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абота мини музея </a:t>
            </a:r>
            <a:r>
              <a:rPr lang="ru-RU" sz="32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в ДОУ»</a:t>
            </a:r>
            <a:endParaRPr lang="ru-RU" sz="32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8055" y="2253346"/>
            <a:ext cx="108598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C00000"/>
                </a:solidFill>
                <a:effectLst/>
              </a:rPr>
              <a:t>«Воспитание интереса к русскому народному музыкальному фольклору»</a:t>
            </a:r>
            <a:endParaRPr lang="ru-RU" sz="54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60184" y="6396335"/>
            <a:ext cx="19607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Самара, 2022</a:t>
            </a:r>
            <a:endParaRPr lang="ru-RU" sz="24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452" y="5326968"/>
            <a:ext cx="27124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2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Старший воспитатель: </a:t>
            </a:r>
          </a:p>
          <a:p>
            <a:pPr algn="just"/>
            <a:r>
              <a:rPr lang="ru-RU" sz="2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Демьяненко Ю.В.</a:t>
            </a:r>
            <a:endParaRPr lang="ru-RU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943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 descr="C:\Users\МБДОУ2\Desktop\МБДОУ № 2\Экспонаты\Экспонат № 11. САМОВАР, автор Демьяненко Ю.В., 2019 год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t="-1177" r="15893" b="1"/>
          <a:stretch/>
        </p:blipFill>
        <p:spPr bwMode="auto">
          <a:xfrm>
            <a:off x="217491" y="1591262"/>
            <a:ext cx="4894729" cy="5005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11" y="1591262"/>
            <a:ext cx="6690950" cy="5005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768939" y="170873"/>
            <a:ext cx="64238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«Посиделки за самоваром»</a:t>
            </a:r>
            <a:endParaRPr lang="ru-RU" sz="4000" b="1" dirty="0">
              <a:ln/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5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2" r="79231" b="22203"/>
          <a:stretch/>
        </p:blipFill>
        <p:spPr>
          <a:xfrm>
            <a:off x="196409" y="997527"/>
            <a:ext cx="2352827" cy="5736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6" t="2020" r="17203" b="18788"/>
          <a:stretch/>
        </p:blipFill>
        <p:spPr>
          <a:xfrm>
            <a:off x="9282545" y="2338808"/>
            <a:ext cx="2559830" cy="2322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45" y="4837966"/>
            <a:ext cx="2559830" cy="1919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45" y="242588"/>
            <a:ext cx="2559830" cy="1919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330824" y="79139"/>
            <a:ext cx="69517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Знакомство с русскими  народными традициями с использованием экспонатов музея:  кукла Масленица, плетеные корзины, яички пасхальные, горки для катания яиц</a:t>
            </a:r>
            <a:endParaRPr lang="ru-RU" sz="2800" b="1" dirty="0">
              <a:ln/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6" r="337"/>
          <a:stretch/>
        </p:blipFill>
        <p:spPr>
          <a:xfrm>
            <a:off x="3191163" y="3186030"/>
            <a:ext cx="5449455" cy="3303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3499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https://sun9-15.userapi.com/impg/obbdGzNp486bzL4c_bTLnRqeT3sh5TlY6-i6wg/cGq_fmFw8xw.jpg?size=1280x960&amp;quality=95&amp;sign=b52db380d9ac22b11a12baf9cc60aef6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13" y="3343736"/>
            <a:ext cx="4245119" cy="3255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75012" y="38303"/>
            <a:ext cx="756458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</a:pPr>
            <a:r>
              <a:rPr lang="ru-RU" sz="3200" b="1" dirty="0" smtClean="0">
                <a:ln/>
                <a:solidFill>
                  <a:srgbClr val="C00000"/>
                </a:solidFill>
              </a:rPr>
              <a:t>МБДОУ «</a:t>
            </a:r>
            <a:r>
              <a:rPr lang="ru-RU" sz="3200" b="1" dirty="0">
                <a:ln/>
                <a:solidFill>
                  <a:srgbClr val="C00000"/>
                </a:solidFill>
              </a:rPr>
              <a:t>Д</a:t>
            </a:r>
            <a:r>
              <a:rPr lang="ru-RU" sz="3200" b="1" dirty="0" smtClean="0">
                <a:ln/>
                <a:solidFill>
                  <a:srgbClr val="C00000"/>
                </a:solidFill>
              </a:rPr>
              <a:t>етский сад № 2» г. о. Самара</a:t>
            </a:r>
          </a:p>
          <a:p>
            <a:pPr algn="ctr">
              <a:lnSpc>
                <a:spcPct val="200000"/>
              </a:lnSpc>
            </a:pPr>
            <a:r>
              <a:rPr lang="ru-RU" sz="3200" b="1" cap="none" spc="0" dirty="0" smtClean="0">
                <a:ln/>
                <a:solidFill>
                  <a:srgbClr val="C00000"/>
                </a:solidFill>
                <a:effectLst/>
              </a:rPr>
              <a:t>Сайт официальный: </a:t>
            </a:r>
            <a:r>
              <a:rPr lang="en-US" sz="3200" b="1" dirty="0">
                <a:ln/>
                <a:solidFill>
                  <a:srgbClr val="C00000"/>
                </a:solidFill>
                <a:hlinkClick r:id="rId4"/>
              </a:rPr>
              <a:t>https://sad-2.ru</a:t>
            </a:r>
            <a:r>
              <a:rPr lang="en-US" sz="3200" b="1" dirty="0" smtClean="0">
                <a:ln/>
                <a:solidFill>
                  <a:srgbClr val="C00000"/>
                </a:solidFill>
                <a:hlinkClick r:id="rId4"/>
              </a:rPr>
              <a:t>/</a:t>
            </a:r>
            <a:endParaRPr lang="ru-RU" sz="3200" b="1" dirty="0" smtClean="0">
              <a:ln/>
              <a:solidFill>
                <a:srgbClr val="C0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sz="3200" b="1" dirty="0" smtClean="0">
                <a:ln/>
                <a:solidFill>
                  <a:srgbClr val="C00000"/>
                </a:solidFill>
              </a:rPr>
              <a:t>e-mail</a:t>
            </a:r>
            <a:r>
              <a:rPr lang="ru-RU" sz="3200" b="1" smtClean="0">
                <a:ln/>
                <a:solidFill>
                  <a:srgbClr val="C00000"/>
                </a:solidFill>
              </a:rPr>
              <a:t>: </a:t>
            </a:r>
            <a:r>
              <a:rPr lang="en-US" sz="3200" b="1" smtClean="0">
                <a:ln/>
                <a:solidFill>
                  <a:srgbClr val="C00000"/>
                </a:solidFill>
              </a:rPr>
              <a:t>doo2@samara.edu.ru</a:t>
            </a:r>
            <a:endParaRPr lang="ru-RU" sz="32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551" y="5579513"/>
            <a:ext cx="837689" cy="837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397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3346" y="277091"/>
            <a:ext cx="10972800" cy="75405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Цель: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условий, способствующих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интереса к русскому народному музыкальному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фольклору.</a:t>
            </a:r>
            <a:endParaRPr lang="ru-RU" sz="2400" b="1" dirty="0" smtClean="0">
              <a:ln/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Задачи: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систематизировать фольклорный материал в соответствии с возрастными особенностями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азработать конспекты ОД с использованием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экспонатов музея «Русская изба» на музыкальных занятиях;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включать элементы народного фольклора с использованием экспонатов музея в праздники и развлечения для воспитанников ДОУ.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260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7" y="533776"/>
            <a:ext cx="7720597" cy="5790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9865" y="193965"/>
            <a:ext cx="3910597" cy="6127127"/>
          </a:xfrm>
          <a:prstGeom prst="rect">
            <a:avLst/>
          </a:prstGeom>
          <a:ln>
            <a:noFill/>
            <a:prstDash val="dash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Музей занимает отдельное помещение на 2 этаже в левом крыле здания детского сада, общей площадью 8 квадратных метров.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Направление музея -  этнография и русское народное творчество.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Год основания музея «Русская изба» - 2019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10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C:\Users\МБДОУ2\Desktop\ТЕМЫ НЕДЕЛИ РАБОТЫ ДЕТЕЙ\год культурного наследия\изображение_viber_2022-03-31_11-08-37-066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37" b="9527"/>
          <a:stretch/>
        </p:blipFill>
        <p:spPr bwMode="auto">
          <a:xfrm>
            <a:off x="3823854" y="3434686"/>
            <a:ext cx="4100946" cy="3169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МБДОУ2\Desktop\ТЕМЫ НЕДЕЛИ РАБОТЫ ДЕТЕЙ\год культурного наследия\изображение_viber_2022-03-31_14-03-28-4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35" y="3434685"/>
            <a:ext cx="3841698" cy="3169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44557" y="357657"/>
            <a:ext cx="7960486" cy="2202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 детского сада активно используют экспонаты музея «Русская изба» для ознакомления дошкольников с народными традициями и фольклором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МБДОУ2\Desktop\ТЕМЫ НЕДЕЛИ РАБОТЫ ДЕТЕЙ\год культурного наследия\изображение_viber_2022-03-31_14-00-49-73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230895"/>
            <a:ext cx="3370643" cy="6396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528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C:\Users\МБДОУ2\Desktop\Новая папка (3)\изображение_viber_2022-04-01_14-03-04-9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8" y="3089564"/>
            <a:ext cx="5264728" cy="3532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Users\МБДОУ2\Desktop\МБДОУ № 2\Экспонаты\Экспонат № 9. РУССКАЯ ПЕЧЬ, автор Демьяненко Ю.В., 2021 год (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90" y="3089564"/>
            <a:ext cx="5791199" cy="3532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63238" y="-8286"/>
            <a:ext cx="117486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разнообразный наглядный и практический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оторый используется педагогами и музыкальными руководителями на занятиях и развлечениях. Экспонаты музея помогают подвести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глубокому пониманию смысла фольклорных произведений, а также самобытности народных промыслов, связи народного творчества в его различных проявлениях с бытом,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традициями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52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3" r="4556"/>
          <a:stretch/>
        </p:blipFill>
        <p:spPr>
          <a:xfrm>
            <a:off x="499319" y="1234787"/>
            <a:ext cx="6830292" cy="2964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0" t="20678" b="6102"/>
          <a:stretch/>
        </p:blipFill>
        <p:spPr>
          <a:xfrm>
            <a:off x="7864763" y="3546763"/>
            <a:ext cx="4100945" cy="3209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763" y="202623"/>
            <a:ext cx="4100945" cy="3075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9" y="4372841"/>
            <a:ext cx="3082637" cy="2311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74" y="4372841"/>
            <a:ext cx="3082637" cy="2311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90460" y="0"/>
            <a:ext cx="74480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Русские народные музыкальные инструменты</a:t>
            </a:r>
            <a:endParaRPr lang="ru-RU" sz="4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00018" y="2347891"/>
            <a:ext cx="111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«Ложки»</a:t>
            </a:r>
            <a:endParaRPr lang="ru-RU" b="1" dirty="0">
              <a:ln/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6918" y="6217412"/>
            <a:ext cx="1402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Трещётки</a:t>
            </a:r>
            <a:r>
              <a:rPr lang="ru-RU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b="1" dirty="0">
              <a:ln/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8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424" y="3495429"/>
            <a:ext cx="2794726" cy="3209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t="32924" r="4051" b="2600"/>
          <a:stretch/>
        </p:blipFill>
        <p:spPr>
          <a:xfrm>
            <a:off x="242047" y="3507003"/>
            <a:ext cx="8112652" cy="3197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7623" r="12871" b="22145"/>
          <a:stretch/>
        </p:blipFill>
        <p:spPr>
          <a:xfrm>
            <a:off x="8769781" y="314919"/>
            <a:ext cx="3166037" cy="2359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2" r="1459" b="29425"/>
          <a:stretch/>
        </p:blipFill>
        <p:spPr>
          <a:xfrm>
            <a:off x="242047" y="314919"/>
            <a:ext cx="8112652" cy="2911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0417453" y="4915269"/>
            <a:ext cx="1518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«Балалайки»</a:t>
            </a:r>
            <a:endParaRPr lang="ru-RU" b="1" dirty="0">
              <a:ln/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9229" y="2381374"/>
            <a:ext cx="1563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«Свистульки»</a:t>
            </a:r>
            <a:endParaRPr lang="ru-RU" b="1" dirty="0">
              <a:ln/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44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1" t="2185" r="27285" b="729"/>
          <a:stretch/>
        </p:blipFill>
        <p:spPr>
          <a:xfrm>
            <a:off x="9069531" y="604134"/>
            <a:ext cx="2870796" cy="586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604134"/>
            <a:ext cx="4400550" cy="586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t="22429" r="19452" b="1857"/>
          <a:stretch/>
        </p:blipFill>
        <p:spPr>
          <a:xfrm>
            <a:off x="5078556" y="2093497"/>
            <a:ext cx="3560618" cy="3671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710582" y="0"/>
            <a:ext cx="27746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«Карусель»</a:t>
            </a:r>
            <a:endParaRPr lang="ru-RU" sz="4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894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4" t="33700" r="3516" b="2418"/>
          <a:stretch/>
        </p:blipFill>
        <p:spPr>
          <a:xfrm>
            <a:off x="429491" y="408708"/>
            <a:ext cx="5043054" cy="3020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0" y="2365573"/>
            <a:ext cx="5611091" cy="4208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38782" r="25639" b="8226"/>
          <a:stretch/>
        </p:blipFill>
        <p:spPr>
          <a:xfrm>
            <a:off x="429491" y="3855027"/>
            <a:ext cx="5043054" cy="2718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811315" y="665016"/>
            <a:ext cx="46515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«Русская печка»</a:t>
            </a:r>
            <a:endParaRPr lang="ru-RU" sz="4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78256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259</Words>
  <Application>Microsoft Office PowerPoint</Application>
  <PresentationFormat>Широкоэкранный</PresentationFormat>
  <Paragraphs>32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МБДОУ2</dc:creator>
  <cp:lastModifiedBy>МБДОУ2</cp:lastModifiedBy>
  <cp:revision>32</cp:revision>
  <dcterms:created xsi:type="dcterms:W3CDTF">2022-09-08T11:32:17Z</dcterms:created>
  <dcterms:modified xsi:type="dcterms:W3CDTF">2022-09-13T06:07:08Z</dcterms:modified>
</cp:coreProperties>
</file>